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873F7-49AC-47D2-A2FC-F828FB7A8545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4D205-6E78-4A7A-9218-57441291E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576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839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5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096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138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283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817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87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37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849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64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68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2287C-5100-428D-ABBC-2C96F2D50B9F}" type="datetimeFigureOut">
              <a:rPr lang="hr-HR" smtClean="0"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29A2-39D0-40F6-B97B-6C99688E2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718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FF0000"/>
                </a:solidFill>
                <a:latin typeface="AR DESTINE" pitchFamily="2" charset="0"/>
              </a:rPr>
              <a:t>Domovinski rat</a:t>
            </a:r>
            <a:endParaRPr lang="hr-HR" sz="9600" dirty="0">
              <a:solidFill>
                <a:srgbClr val="FF0000"/>
              </a:solidFill>
              <a:latin typeface="AR DESTIN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329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229600" cy="1642194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FF0000"/>
                </a:solidFill>
                <a:latin typeface="AR DESTINE" pitchFamily="2" charset="0"/>
              </a:rPr>
              <a:t>Kraj</a:t>
            </a:r>
            <a:endParaRPr lang="hr-HR" sz="9600" dirty="0">
              <a:solidFill>
                <a:srgbClr val="FF0000"/>
              </a:solidFill>
              <a:latin typeface="AR DESTINE" pitchFamily="2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6156176" y="43651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Izradio: Emil </a:t>
            </a:r>
            <a:r>
              <a:rPr lang="hr-HR" dirty="0" err="1" smtClean="0"/>
              <a:t>Cerin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1475656" y="530120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Slike i tekst su preuzeti s </a:t>
            </a:r>
            <a:r>
              <a:rPr lang="hr-HR" dirty="0" err="1" smtClean="0"/>
              <a:t>interneta</a:t>
            </a:r>
            <a:r>
              <a:rPr lang="hr-HR" smtClean="0"/>
              <a:t>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350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0026"/>
          </a:xfrm>
        </p:spPr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00B050"/>
                </a:solidFill>
                <a:latin typeface="AR DESTINE" pitchFamily="2" charset="0"/>
              </a:rPr>
              <a:t>.</a:t>
            </a:r>
            <a:endParaRPr lang="hr-HR" sz="7200" dirty="0">
              <a:solidFill>
                <a:srgbClr val="00B050"/>
              </a:solidFill>
              <a:latin typeface="AR DEST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Domovinski rat bio je obrambeno-osloboditeljski rat za neovisnost i </a:t>
            </a:r>
            <a:r>
              <a:rPr lang="hr-HR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cjelovitost Hrvatske </a:t>
            </a:r>
            <a:r>
              <a:rPr lang="hr-HR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države </a:t>
            </a:r>
            <a:r>
              <a:rPr lang="hr-HR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 agresije udruženih velikosrpskih </a:t>
            </a:r>
            <a:r>
              <a:rPr lang="hr-HR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snaga. Domovinskom je ratu prethodila pobuna dijela srpskoga pučanstva u </a:t>
            </a:r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Hrvatskoj koja je izbila u kolovozu 1990. i uslijed koje su se na više </a:t>
            </a:r>
            <a:r>
              <a:rPr lang="hr-HR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strana dogodili manji oružani incidenti.</a:t>
            </a:r>
            <a:endParaRPr lang="hr-HR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8640"/>
            <a:ext cx="3096344" cy="180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Okupacija Vukovara i okolnih mjesta</a:t>
            </a:r>
            <a:endParaRPr lang="hr-HR" sz="40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>
                <a:solidFill>
                  <a:srgbClr val="92D050"/>
                </a:solidFill>
                <a:latin typeface="+mj-lt"/>
              </a:rPr>
              <a:t>Bitka za Vukovar je najveća i najkrvavija bitka u Domovinskom ratu. To je bila 87-dnevna opsada hrvatskog grada Vukovara od strane Jugoslavenske narodne armije</a:t>
            </a:r>
            <a:r>
              <a:rPr lang="hr-HR" dirty="0" smtClean="0">
                <a:solidFill>
                  <a:srgbClr val="92D050"/>
                </a:solidFill>
                <a:latin typeface="+mj-lt"/>
              </a:rPr>
              <a:t> </a:t>
            </a:r>
            <a:r>
              <a:rPr lang="vi-VN" dirty="0" smtClean="0">
                <a:solidFill>
                  <a:srgbClr val="92D050"/>
                </a:solidFill>
                <a:latin typeface="+mj-lt"/>
              </a:rPr>
              <a:t>od kolovoza do studenog 1991. Bitka je završena porazom lokalnog Zbora narodne garde, velikim razaranjem Vukovara i brojnim ubojstvima i progonom hrvatskog stanovništva</a:t>
            </a:r>
            <a:r>
              <a:rPr lang="hr-HR" dirty="0" smtClean="0">
                <a:solidFill>
                  <a:srgbClr val="92D050"/>
                </a:solidFill>
                <a:latin typeface="+mj-lt"/>
              </a:rPr>
              <a:t>.</a:t>
            </a:r>
            <a:endParaRPr lang="hr-HR" dirty="0">
              <a:solidFill>
                <a:srgbClr val="92D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42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Žrtve rata</a:t>
            </a:r>
            <a:endParaRPr lang="hr-HR" sz="8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vi-VN" dirty="0" smtClean="0"/>
              <a:t> </a:t>
            </a:r>
            <a:r>
              <a:rPr lang="vi-VN" sz="3600" dirty="0" smtClean="0">
                <a:solidFill>
                  <a:srgbClr val="00B050"/>
                </a:solidFill>
                <a:latin typeface="+mj-lt"/>
              </a:rPr>
              <a:t>Do kraja 1991. godine, po službenim podaci izdanim u Hrvatskoj 3.210 Hrvata je ubijeno, a 17.393 ih je ozlijeđeno tijekom sukoba.</a:t>
            </a:r>
            <a:endParaRPr lang="hr-HR" sz="3600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04864"/>
            <a:ext cx="3960440" cy="3168352"/>
          </a:xfrm>
        </p:spPr>
      </p:pic>
    </p:spTree>
    <p:extLst>
      <p:ext uri="{BB962C8B-B14F-4D97-AF65-F5344CB8AC3E}">
        <p14:creationId xmlns:p14="http://schemas.microsoft.com/office/powerpoint/2010/main" val="51899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Vukovarska bolnica</a:t>
            </a:r>
            <a:endParaRPr lang="hr-HR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hr-HR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Srpski agresor počeo je granatiranje 15. kolovoza 1991. Zrakoplovi Jugoslavenske narodne armije bolnicu su prvi put bombardirali 24. kolovoza 1991. Do 20. studenoga 1991.  u bolnici je već bilo zbrinuto 4000 ranjenika. Tada je na bolnicu svakodnevno padalo prosječno oko 700 granata. </a:t>
            </a:r>
            <a:endParaRPr lang="hr-HR" sz="23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2276872"/>
            <a:ext cx="4176464" cy="2880319"/>
          </a:xfrm>
        </p:spPr>
      </p:pic>
    </p:spTree>
    <p:extLst>
      <p:ext uri="{BB962C8B-B14F-4D97-AF65-F5344CB8AC3E}">
        <p14:creationId xmlns:p14="http://schemas.microsoft.com/office/powerpoint/2010/main" val="18845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Vodotoranj</a:t>
            </a:r>
            <a:endParaRPr lang="hr-HR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3024336" cy="29523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ukovarski vodotoranj izgrađen je 1968. </a:t>
            </a:r>
            <a:r>
              <a:rPr lang="vi-V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hr-H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 1991. vodotoranj su, tijekom bitke za Vukovar, teško oštetile srpske snage. Bio je pogođen s više od 600 neprijateljskih projektila i postao je simbol stradanja i otpora toga grada. </a:t>
            </a:r>
            <a:endParaRPr lang="hr-H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1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 civila za vrijeme opsade</a:t>
            </a:r>
            <a:endParaRPr lang="hr-HR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4034210" cy="309634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Vukovarci su </a:t>
            </a:r>
            <a:r>
              <a:rPr lang="hr-HR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hr-HR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vrijeme opsade Vukovara živjeli </a:t>
            </a:r>
            <a:r>
              <a:rPr lang="hr-HR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hr-HR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bunkerima i podrumima strahovajući od rata.</a:t>
            </a:r>
            <a:endParaRPr lang="hr-HR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FF0000"/>
                </a:solidFill>
                <a:latin typeface="AR DESTINE" pitchFamily="2" charset="0"/>
              </a:rPr>
              <a:t>Potpora</a:t>
            </a:r>
            <a:endParaRPr lang="hr-HR" sz="7200" dirty="0">
              <a:solidFill>
                <a:srgbClr val="FF0000"/>
              </a:solidFill>
              <a:latin typeface="AR DEST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Jedina potpora  u Vukovaru braniteljima </a:t>
            </a:r>
            <a:r>
              <a:rPr lang="hr-H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hr-H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bilo </a:t>
            </a:r>
            <a:r>
              <a:rPr lang="hr-H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ljudi koji su izvještavali cijelu Hrvatsku o stanju u </a:t>
            </a:r>
            <a:r>
              <a:rPr lang="hr-H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Vukovaru. Izvještavali </a:t>
            </a:r>
            <a:r>
              <a:rPr lang="hr-H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 iz podruma a jedan od najpoznatijih je Siniša Glavašević koji je ubijen na Ovčari.</a:t>
            </a:r>
            <a:endParaRPr lang="hr-H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0" y="2142331"/>
            <a:ext cx="2794000" cy="3441700"/>
          </a:xfrm>
        </p:spPr>
      </p:pic>
    </p:spTree>
    <p:extLst>
      <p:ext uri="{BB962C8B-B14F-4D97-AF65-F5344CB8AC3E}">
        <p14:creationId xmlns:p14="http://schemas.microsoft.com/office/powerpoint/2010/main" val="199475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Masovne grobnice</a:t>
            </a:r>
            <a:endParaRPr lang="hr-HR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48880"/>
            <a:ext cx="4038600" cy="307608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vi-VN" dirty="0" smtClean="0">
                <a:latin typeface="+mj-lt"/>
              </a:rPr>
              <a:t>Do 2001. iz masovnih grobnica na području Vukovara ekshumirane su 1264 osobe različite dobi (od 6 mjeseci do 104 godine) i spola, koje su ubile srpske postrojbe; od toga broja 200 tijela ubijenih ranjenika iz vukovarske bolnice pronađeno je na Ovčari</a:t>
            </a:r>
            <a:r>
              <a:rPr lang="hr-HR" dirty="0" smtClean="0">
                <a:latin typeface="+mj-lt"/>
              </a:rPr>
              <a:t>.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460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351</Words>
  <Application>Microsoft Office PowerPoint</Application>
  <PresentationFormat>Prikaz na zaslonu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Theme</vt:lpstr>
      <vt:lpstr>Domovinski rat</vt:lpstr>
      <vt:lpstr>.</vt:lpstr>
      <vt:lpstr>Okupacija Vukovara i okolnih mjesta</vt:lpstr>
      <vt:lpstr>Žrtve rata</vt:lpstr>
      <vt:lpstr>Vukovarska bolnica</vt:lpstr>
      <vt:lpstr>Vodotoranj</vt:lpstr>
      <vt:lpstr>Život civila za vrijeme opsade</vt:lpstr>
      <vt:lpstr>Potpora</vt:lpstr>
      <vt:lpstr>Masovne grobnice</vt:lpstr>
      <vt:lpstr>Kraj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Domovinski rat</dc:title>
  <dc:creator>Antonela</dc:creator>
  <cp:lastModifiedBy>admin</cp:lastModifiedBy>
  <cp:revision>16</cp:revision>
  <dcterms:created xsi:type="dcterms:W3CDTF">2016-11-21T15:31:38Z</dcterms:created>
  <dcterms:modified xsi:type="dcterms:W3CDTF">2016-11-25T12:34:24Z</dcterms:modified>
</cp:coreProperties>
</file>