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droga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Mjesec borbe protiv ovisnosti</a:t>
            </a:r>
          </a:p>
        </p:txBody>
      </p:sp>
    </p:spTree>
    <p:extLst>
      <p:ext uri="{BB962C8B-B14F-4D97-AF65-F5344CB8AC3E}">
        <p14:creationId xmlns:p14="http://schemas.microsoft.com/office/powerpoint/2010/main" val="95918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810" y="1516842"/>
            <a:ext cx="5934511" cy="354171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droge su kemijske tvari, izrazitog fiziološkog učinka, koje mijenjaju moždanu funkciju, što rezultira s privremenom promjenom percepcije, raspoloženja, svijesti ili ponašanja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ovakve droge se često koriste u rekreativnoj zlouporabi i kao poticaj u spiritualne svrhe, kao i lijek, posebice u liječenju neuroloških i psihičkih bolesti</a:t>
            </a:r>
          </a:p>
        </p:txBody>
      </p:sp>
      <p:pic>
        <p:nvPicPr>
          <p:cNvPr id="11" name="Picture Placeholder 10" descr="Drug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4" r="24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014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2100"/>
            <a:ext cx="5934508" cy="1639886"/>
          </a:xfrm>
        </p:spPr>
        <p:txBody>
          <a:bodyPr/>
          <a:lstStyle/>
          <a:p>
            <a:r>
              <a:rPr lang="hr-HR" dirty="0"/>
              <a:t>VRSTE DROGA</a:t>
            </a:r>
          </a:p>
        </p:txBody>
      </p:sp>
      <p:pic>
        <p:nvPicPr>
          <p:cNvPr id="5" name="Picture Placeholder 4" descr="This Is Your Brain on Drugs - Wikipedia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r="23460"/>
          <a:stretch>
            <a:fillRect/>
          </a:stretch>
        </p:blipFill>
        <p:spPr>
          <a:xfrm>
            <a:off x="10416021" y="939800"/>
            <a:ext cx="1090179" cy="1540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/>
              <a:t>Halucinogeni – mjenjaju vaš osjećaj za stvarnost - možete imati halucinacije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/>
              <a:t>Depresivi - usporavaju poruke između mozga i tijela - ne čine nužno da se osjećate depresivno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/>
              <a:t>Stimulansi – ubrzavaju poruke između mozga i tijela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/>
              <a:t>Analgetici – ili lijekovi protiv bolova - ublažavaju simptome boli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/>
              <a:t>Opioidi - vrsta lijekova protiv bolova</a:t>
            </a:r>
          </a:p>
        </p:txBody>
      </p:sp>
      <p:pic>
        <p:nvPicPr>
          <p:cNvPr id="6" name="Picture 5" descr="Stimulant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12" y="939800"/>
            <a:ext cx="3088409" cy="4653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81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cene around town: Paktia Pharmacy celebrates anniversar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r="8404"/>
          <a:stretch>
            <a:fillRect/>
          </a:stretch>
        </p:blipFill>
        <p:spPr>
          <a:xfrm>
            <a:off x="1674810" y="2001633"/>
            <a:ext cx="2800927" cy="360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413" y="723904"/>
            <a:ext cx="5934511" cy="519429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ilegalni lijekovi imaju niz štetnih učinaka - i kratkoročnih i dugoročnih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svi lijekovi imaju rizike, čak i oni koji se prodaju bez recepta u ljekarni ili supermarketu, pogotovo ako se ne uzimaju kako je propisano ili je predviđeno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Fizičke promjene: gubitak apetita, nemogućnost spavanja,crvene oči, itd...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Psihičke promjene: manjak pozornosti, paranoičnost, nagle promjene u ponašanju, itd...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74810" y="616638"/>
            <a:ext cx="2552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OPASNOSTI ZA ZDRAVLJE</a:t>
            </a:r>
            <a:endParaRPr lang="hr-H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Teaching old drugs new tricks: why companies repositi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9" y="4484370"/>
            <a:ext cx="2545080" cy="177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71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5934508" cy="1639886"/>
          </a:xfrm>
        </p:spPr>
        <p:txBody>
          <a:bodyPr/>
          <a:lstStyle/>
          <a:p>
            <a:r>
              <a:rPr lang="hr-HR" dirty="0"/>
              <a:t>MOGUĆNOSTI LJEČENJA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400" b="1" dirty="0"/>
              <a:t>Bolničko liječenje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000" dirty="0"/>
              <a:t>Oni kojima je potrebna pomoć u ovisnosti mogu se prijaviti na bolničko liječenje koje traje od 16 dana do nekoliko godina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/>
              <a:t>može se provoditi u psihijatrijskim bolnicama, općim,       županijskim i kliničkim bolnicama, kao i u zatvorskoj bolnici  (Komune)</a:t>
            </a:r>
          </a:p>
          <a:p>
            <a:r>
              <a:rPr lang="hr-HR" sz="2000" b="1" dirty="0"/>
              <a:t>Izvanbolničko liječenje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/>
              <a:t>Svakom pacijentu se pristupa individualno te se određuje za njega najbolji program liječenja</a:t>
            </a:r>
          </a:p>
          <a:p>
            <a:r>
              <a:rPr lang="hr-HR" sz="2000" b="1" dirty="0"/>
              <a:t>Psihosocijalni tretman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/>
              <a:t>u vladinim institucijama</a:t>
            </a:r>
          </a:p>
        </p:txBody>
      </p:sp>
      <p:pic>
        <p:nvPicPr>
          <p:cNvPr id="5" name="Picture 4" descr="Finding A Holistic Therapy Center For Addiction Treatmen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21" y="1639886"/>
            <a:ext cx="4023879" cy="2682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170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013" y="469900"/>
            <a:ext cx="5934508" cy="1639886"/>
          </a:xfrm>
        </p:spPr>
        <p:txBody>
          <a:bodyPr/>
          <a:lstStyle/>
          <a:p>
            <a:r>
              <a:rPr lang="hr-HR" dirty="0"/>
              <a:t>ZAŠTO DOLAZI DO OVISNOSTI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460" r="23460"/>
          <a:stretch>
            <a:fillRect/>
          </a:stretch>
        </p:blipFill>
        <p:spPr>
          <a:xfrm>
            <a:off x="1385889" y="584200"/>
            <a:ext cx="3529012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4010" y="2174872"/>
            <a:ext cx="5934511" cy="354171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Vršnjački pritisak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Loše društvo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Stres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Znatiželja i zabava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Usamljenost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Prevelika uporaba propisanih ljekova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258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Odgovorno i ispravno ponašanje kako bi se izbjegla ovisnost</a:t>
            </a:r>
          </a:p>
        </p:txBody>
      </p:sp>
      <p:pic>
        <p:nvPicPr>
          <p:cNvPr id="5" name="Picture Placeholder 4" descr="d r u g 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095" r="3009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5"/>
            <a:ext cx="6423172" cy="4289860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r>
              <a:rPr lang="hr-HR" sz="2800" dirty="0"/>
              <a:t>- Pažljivo birajte svoje društvo!!!</a:t>
            </a:r>
          </a:p>
          <a:p>
            <a:r>
              <a:rPr lang="hr-HR" sz="2800" dirty="0"/>
              <a:t>- Ako ti netko nudi drogu RECI STOP!!!!!!</a:t>
            </a:r>
          </a:p>
          <a:p>
            <a:r>
              <a:rPr lang="hr-HR" sz="2800" dirty="0"/>
              <a:t>- Upoznati se sa svim lošim stranama droge</a:t>
            </a:r>
          </a:p>
          <a:p>
            <a:r>
              <a:rPr lang="hr-HR" sz="2800" dirty="0"/>
              <a:t>- Ne vjerovati nepoznatima</a:t>
            </a:r>
          </a:p>
          <a:p>
            <a:r>
              <a:rPr lang="hr-HR" sz="2800" dirty="0"/>
              <a:t>- Razgovarati s roditeljima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106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MADE BY DORA AND MARTA</a:t>
            </a:r>
          </a:p>
        </p:txBody>
      </p:sp>
    </p:spTree>
    <p:extLst>
      <p:ext uri="{BB962C8B-B14F-4D97-AF65-F5344CB8AC3E}">
        <p14:creationId xmlns:p14="http://schemas.microsoft.com/office/powerpoint/2010/main" val="126897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 by Numbers » NEWS FLASH: US Government Wastes $1.5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76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186</TotalTime>
  <Words>315</Words>
  <Application>Microsoft Office PowerPoint</Application>
  <PresentationFormat>Široki zaslon</PresentationFormat>
  <Paragraphs>40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Tw Cen MT</vt:lpstr>
      <vt:lpstr>Wingdings</vt:lpstr>
      <vt:lpstr>Circuit</vt:lpstr>
      <vt:lpstr>droga</vt:lpstr>
      <vt:lpstr>PowerPoint prezentacija</vt:lpstr>
      <vt:lpstr>VRSTE DROGA</vt:lpstr>
      <vt:lpstr>PowerPoint prezentacija</vt:lpstr>
      <vt:lpstr>MOGUĆNOSTI LJEČENJA</vt:lpstr>
      <vt:lpstr>ZAŠTO DOLAZI DO OVISNOSTI</vt:lpstr>
      <vt:lpstr>Odgovorno i ispravno ponašanje kako bi se izbjegla ovisnost</vt:lpstr>
      <vt:lpstr>HVALA NA PAŽNJI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droga</dc:title>
  <dc:creator>Dora</dc:creator>
  <cp:lastModifiedBy>Ljiljana Matijaš</cp:lastModifiedBy>
  <cp:revision>19</cp:revision>
  <dcterms:created xsi:type="dcterms:W3CDTF">2020-11-20T16:32:16Z</dcterms:created>
  <dcterms:modified xsi:type="dcterms:W3CDTF">2020-11-25T15:26:31Z</dcterms:modified>
</cp:coreProperties>
</file>