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0" r:id="rId6"/>
    <p:sldId id="271" r:id="rId7"/>
    <p:sldId id="261" r:id="rId8"/>
    <p:sldId id="263" r:id="rId9"/>
    <p:sldId id="264" r:id="rId10"/>
    <p:sldId id="266" r:id="rId11"/>
    <p:sldId id="268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52" autoAdjust="0"/>
    <p:restoredTop sz="94717" autoAdjust="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DBDE-3507-495E-86AF-588305800C48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E119-BDA3-4B60-9765-D0BDBB269D2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E119-BDA3-4B60-9765-D0BDBB269D2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E119-BDA3-4B60-9765-D0BDBB269D2F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5FD410-19CF-458D-9916-DB7A7CAF2009}" type="datetimeFigureOut">
              <a:rPr lang="sr-Latn-CS" smtClean="0"/>
              <a:pPr/>
              <a:t>6.12.2013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C7C902-9F32-4804-8490-FAA9AE1510E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source=images&amp;cd=&amp;cad=rja&amp;docid=lWZ3eGQt6G1vXM&amp;tbnid=NlbRnGr_FB-YKM:&amp;ved=0CAgQjRw&amp;url=http%3A%2F%2Fwww.nestle.hr%2Fbrands%2Fpurina%2Ffriskies&amp;ei=IJShUuCdHYL-ygP-woLwDw&amp;psig=AFQjCNEWzJ9IAQNGkK-lqzufH7ao7935DQ&amp;ust=138640732852411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source=images&amp;cd=&amp;cad=rja&amp;docid=VN0163tL3gTFeM&amp;tbnid=nIUpS_J-JtFgYM:&amp;ved=0CAgQjRw&amp;url=http%3A%2F%2Fwww.zooplus.hr%2Fshop%2Fmacke%2Fhrana_u_konzervi%2Fgourmet%2Fgourmet_perle%2F312665&amp;ei=x5OhUtLcIefRywOgt4HgBQ&amp;psig=AFQjCNFxz6w30O_08OyaCqW4RDqzvQ3M5g&amp;ust=1386407239593274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source=images&amp;cd=&amp;cad=rja&amp;docid=A3QnNvO9QuqUFM&amp;tbnid=DpccOcendZ6hlM:&amp;ved=0CAgQjRw&amp;url=http%3A%2F%2Ftrgovina.mercator.si%2Fmarket%2Fmacja-hrana-v-konzervah-in-enkratni-obroki-29994&amp;ei=gZOhUrXTN4W8ygOXxoCICg&amp;psig=AFQjCNHAJKvWmmk4oeEwP6XWYLbum6kWoA&amp;ust=1386407169952940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atin typeface="+mn-lt"/>
              </a:rPr>
              <a:t>Mačke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Lucija </a:t>
            </a:r>
            <a:r>
              <a:rPr lang="hr-HR" dirty="0" err="1" smtClean="0">
                <a:solidFill>
                  <a:srgbClr val="00B0F0"/>
                </a:solidFill>
              </a:rPr>
              <a:t>Bastijančić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endParaRPr lang="hr-HR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6. razred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124" name="AutoShape 4" descr="http://www.google.hr/url?sa=i&amp;source=images&amp;cd=&amp;docid=NBjBTdl5iP2l0M&amp;tbnid=oOpIbBDpIgnbZM:&amp;ved=0CAUQjBwwADg3&amp;url=http%3A%2F%2Fpngimg.com%2Fupload%2Fimg1380877307.png&amp;ei=aDGPUvyqEeLZ4ATB64G4Cg&amp;psig=AFQjCNGCrS1CGrseE1SrqI_GUSeEsg0jMw&amp;ust=138520240835423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6" name="AutoShape 6" descr="http://www.google.hr/url?sa=i&amp;source=images&amp;cd=&amp;docid=NBjBTdl5iP2l0M&amp;tbnid=oOpIbBDpIgnbZM:&amp;ved=0CAUQjBwwADg3&amp;url=http%3A%2F%2Fpngimg.com%2Fupload%2Fimg1380877307.png&amp;ei=aDGPUvyqEeLZ4ATB64G4Cg&amp;psig=AFQjCNGCrS1CGrseE1SrqI_GUSeEsg0jMw&amp;ust=138520240835423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8" name="Picture 8" descr="http://pngimg.com/upload/img13808773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143272" cy="539917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Poznate mačke na internetu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              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                    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err="1" smtClean="0"/>
              <a:t>Grumpy</a:t>
            </a:r>
            <a:r>
              <a:rPr lang="hr-HR" dirty="0" smtClean="0"/>
              <a:t> </a:t>
            </a:r>
            <a:r>
              <a:rPr lang="hr-HR" dirty="0" err="1" smtClean="0"/>
              <a:t>cat</a:t>
            </a:r>
            <a:endParaRPr lang="hr-HR" dirty="0" smtClean="0"/>
          </a:p>
          <a:p>
            <a:r>
              <a:rPr lang="hr-HR" dirty="0" smtClean="0"/>
              <a:t>Tom</a:t>
            </a:r>
          </a:p>
          <a:p>
            <a:r>
              <a:rPr lang="hr-HR" dirty="0" err="1" smtClean="0"/>
              <a:t>Slivestar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Garfield</a:t>
            </a:r>
            <a:endParaRPr lang="hr-HR" dirty="0" smtClean="0"/>
          </a:p>
          <a:p>
            <a:r>
              <a:rPr lang="hr-HR" dirty="0" smtClean="0"/>
              <a:t>Sam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cat</a:t>
            </a:r>
            <a:endParaRPr lang="hr-HR" dirty="0" smtClean="0"/>
          </a:p>
          <a:p>
            <a:r>
              <a:rPr lang="hr-HR" dirty="0" err="1" smtClean="0"/>
              <a:t>Nyan</a:t>
            </a:r>
            <a:r>
              <a:rPr lang="hr-HR" dirty="0" smtClean="0"/>
              <a:t> </a:t>
            </a:r>
            <a:r>
              <a:rPr lang="hr-HR" dirty="0" err="1" smtClean="0"/>
              <a:t>cat</a:t>
            </a:r>
            <a:endParaRPr lang="hr-HR" dirty="0"/>
          </a:p>
        </p:txBody>
      </p:sp>
      <p:pic>
        <p:nvPicPr>
          <p:cNvPr id="3074" name="Picture 2" descr="C:\Users\PC10\Pictures\imagesHCK1YVE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5432425" y="3513931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PC10\Pictures\Grumpy-C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0444">
            <a:off x="3806730" y="1986036"/>
            <a:ext cx="1455914" cy="110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PC10\Pictures\21_Tom%20The%20C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4028">
            <a:off x="6832116" y="1904872"/>
            <a:ext cx="1285884" cy="123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PC10\Pictures\imagesDRO522I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84475">
            <a:off x="4412754" y="3367409"/>
            <a:ext cx="924700" cy="132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PC10\Pictures\QQ20130129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357826"/>
            <a:ext cx="1141050" cy="112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 descr="C:\Users\PC10\Pictures\imagesJDIFSOG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357826"/>
            <a:ext cx="1525475" cy="1138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Vrste mačaka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Sveta </a:t>
            </a:r>
            <a:r>
              <a:rPr lang="hr-HR" dirty="0" err="1" smtClean="0"/>
              <a:t>birma</a:t>
            </a:r>
            <a:endParaRPr lang="hr-HR" dirty="0" smtClean="0"/>
          </a:p>
          <a:p>
            <a:r>
              <a:rPr lang="hr-HR" dirty="0" err="1" smtClean="0"/>
              <a:t>Maine</a:t>
            </a:r>
            <a:r>
              <a:rPr lang="hr-HR" dirty="0" smtClean="0"/>
              <a:t> </a:t>
            </a:r>
            <a:r>
              <a:rPr lang="hr-HR" dirty="0" err="1" smtClean="0"/>
              <a:t>coon</a:t>
            </a:r>
            <a:endParaRPr lang="hr-HR" dirty="0" smtClean="0"/>
          </a:p>
          <a:p>
            <a:r>
              <a:rPr lang="hr-HR" dirty="0" err="1" smtClean="0"/>
              <a:t>Ocicat</a:t>
            </a:r>
            <a:endParaRPr lang="hr-HR" dirty="0" smtClean="0"/>
          </a:p>
          <a:p>
            <a:r>
              <a:rPr lang="hr-HR" dirty="0" smtClean="0"/>
              <a:t>Europska mačka</a:t>
            </a:r>
          </a:p>
          <a:p>
            <a:r>
              <a:rPr lang="hr-HR" dirty="0" smtClean="0"/>
              <a:t>Perzijska </a:t>
            </a:r>
            <a:r>
              <a:rPr lang="hr-HR" dirty="0" smtClean="0"/>
              <a:t>mačka</a:t>
            </a:r>
          </a:p>
          <a:p>
            <a:r>
              <a:rPr lang="hr-HR" dirty="0" err="1" smtClean="0"/>
              <a:t>Sijamaska</a:t>
            </a:r>
            <a:r>
              <a:rPr lang="hr-HR" dirty="0" smtClean="0"/>
              <a:t> mačka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C:\Users\PC10\Pictures\imagesFFBP77P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831833">
            <a:off x="4126514" y="1967176"/>
            <a:ext cx="1785950" cy="133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PC10\Pictures\Maine-Coon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6979">
            <a:off x="7223032" y="1793752"/>
            <a:ext cx="1357322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PC10\Pictures\Oci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3768">
            <a:off x="325471" y="5018877"/>
            <a:ext cx="1571636" cy="13293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PC10\Pictures\perzijska_mack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5848">
            <a:off x="7054553" y="5064420"/>
            <a:ext cx="1905013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PC10\Pictures\Sijamska_macka4_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1253">
            <a:off x="4914419" y="3802886"/>
            <a:ext cx="2000264" cy="15020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3" name="Picture 7" descr="C:\Users\PC10\Pictures\europska_macka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63650">
            <a:off x="2442498" y="4998628"/>
            <a:ext cx="2190755" cy="1413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857233"/>
            <a:ext cx="2212848" cy="1143008"/>
          </a:xfrm>
        </p:spPr>
        <p:txBody>
          <a:bodyPr>
            <a:normAutofit/>
          </a:bodyPr>
          <a:lstStyle/>
          <a:p>
            <a:r>
              <a:rPr lang="hr-HR" dirty="0" smtClean="0"/>
              <a:t>Najpoznatiji mačak na internetu mačak Maru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500034" y="2500306"/>
            <a:ext cx="2500330" cy="2928958"/>
          </a:xfrm>
        </p:spPr>
        <p:txBody>
          <a:bodyPr/>
          <a:lstStyle/>
          <a:p>
            <a:r>
              <a:rPr lang="hr-HR" dirty="0" smtClean="0"/>
              <a:t>Omiljeni mačak interneta Maru  navršio je pet godina. Kao što mnogi već znaju, Maru još nikad nije naišao na kutiju u koju se nije mogao zavući. Slavni japanski mačak ponovo će vas oduševiti malom kompilacijom svojih uobičajenih avantura.</a:t>
            </a:r>
            <a:endParaRPr lang="hr-HR" dirty="0"/>
          </a:p>
        </p:txBody>
      </p:sp>
      <p:pic>
        <p:nvPicPr>
          <p:cNvPr id="24581" name="Picture 5" descr="C:\Users\PC10\Pictures\neimenovano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909" r="109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</a:t>
            </a:r>
            <a:r>
              <a:rPr lang="hr-HR" dirty="0" err="1" smtClean="0"/>
              <a:t>Sfinks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Sfinks</a:t>
            </a:r>
            <a:r>
              <a:rPr lang="hr-HR" dirty="0" smtClean="0"/>
              <a:t> je prepoznatljiv po naizgled </a:t>
            </a:r>
            <a:r>
              <a:rPr lang="hr-HR" dirty="0" err="1" smtClean="0"/>
              <a:t>bezdlakom</a:t>
            </a:r>
            <a:r>
              <a:rPr lang="hr-HR" dirty="0" smtClean="0"/>
              <a:t>, '</a:t>
            </a:r>
            <a:r>
              <a:rPr lang="hr-HR" b="1" dirty="0" smtClean="0"/>
              <a:t>paperjastom</a:t>
            </a:r>
            <a:r>
              <a:rPr lang="hr-HR" dirty="0" smtClean="0"/>
              <a:t>' pokrovu tijela</a:t>
            </a:r>
            <a:r>
              <a:rPr lang="hr-HR" dirty="0" smtClean="0"/>
              <a:t>.</a:t>
            </a:r>
          </a:p>
          <a:p>
            <a:r>
              <a:rPr lang="hr-HR" dirty="0" smtClean="0"/>
              <a:t>Stoga </a:t>
            </a:r>
            <a:r>
              <a:rPr lang="hr-HR" dirty="0" smtClean="0"/>
              <a:t>je osjetljiv na </a:t>
            </a:r>
            <a:r>
              <a:rPr lang="hr-HR" b="1" dirty="0" smtClean="0"/>
              <a:t>povećanu toplinu </a:t>
            </a:r>
            <a:r>
              <a:rPr lang="hr-HR" dirty="0" smtClean="0"/>
              <a:t>i </a:t>
            </a:r>
            <a:r>
              <a:rPr lang="hr-HR" b="1" dirty="0" smtClean="0"/>
              <a:t>hladnoću</a:t>
            </a:r>
            <a:r>
              <a:rPr lang="hr-HR" dirty="0" smtClean="0"/>
              <a:t>, zahtijeva redovitu njegu kože i držanje </a:t>
            </a:r>
            <a:r>
              <a:rPr lang="hr-HR" b="1" dirty="0" smtClean="0"/>
              <a:t>unutar</a:t>
            </a:r>
            <a:r>
              <a:rPr lang="hr-HR" dirty="0" smtClean="0"/>
              <a:t> </a:t>
            </a:r>
            <a:r>
              <a:rPr lang="hr-HR" dirty="0" smtClean="0"/>
              <a:t>kuće.</a:t>
            </a:r>
          </a:p>
          <a:p>
            <a:r>
              <a:rPr lang="hr-HR" dirty="0" smtClean="0"/>
              <a:t>Po </a:t>
            </a:r>
            <a:r>
              <a:rPr lang="hr-HR" dirty="0" smtClean="0"/>
              <a:t>naravi je znatiželjna, zaigrana i inteligentna mačka, </a:t>
            </a:r>
            <a:r>
              <a:rPr lang="hr-HR" b="1" dirty="0" smtClean="0"/>
              <a:t>vrlo prisna s vlasnikom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images3BWB0PQ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2635369"/>
            <a:ext cx="3357586" cy="240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Mačke u drevnom Egiptu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2565090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 smtClean="0"/>
              <a:t>Mačke</a:t>
            </a:r>
            <a:r>
              <a:rPr lang="hr-HR" dirty="0" smtClean="0"/>
              <a:t> (</a:t>
            </a:r>
            <a:r>
              <a:rPr lang="hr-HR" i="1" dirty="0" err="1" smtClean="0"/>
              <a:t>Felis</a:t>
            </a:r>
            <a:r>
              <a:rPr lang="hr-HR" i="1" dirty="0" smtClean="0"/>
              <a:t> </a:t>
            </a:r>
            <a:r>
              <a:rPr lang="hr-HR" i="1" dirty="0" err="1" smtClean="0"/>
              <a:t>catus</a:t>
            </a:r>
            <a:r>
              <a:rPr lang="hr-HR" dirty="0" smtClean="0"/>
              <a:t>) su među najpopularnijim ljubimcima na svijetu, premda njihovo udomaćivanje još nije toliko poznato kao primjerice udomaćivanje pasa.</a:t>
            </a:r>
          </a:p>
          <a:p>
            <a:r>
              <a:rPr lang="hr-HR" dirty="0" smtClean="0"/>
              <a:t>Godine 1888. jedan je egipatski zemljoradnik slučajno naišao na veliku grobnicu s tisućama mumificiranih mačaka i mačića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smtClean="0"/>
              <a:t>Ovo otkriće kod Beni Hasana sadržavalo je oko 80 tisuća mačjih tijela, datiranih u razdoblje 1000. - 2000.god.pr.Kr</a:t>
            </a:r>
          </a:p>
          <a:p>
            <a:endParaRPr lang="hr-HR" dirty="0"/>
          </a:p>
        </p:txBody>
      </p:sp>
      <p:pic>
        <p:nvPicPr>
          <p:cNvPr id="28674" name="Picture 2" descr="C:\Users\PC10\Pictures\250px-Cat_mummy_ma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357694"/>
            <a:ext cx="1928826" cy="232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Izgled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2928958"/>
          </a:xfrm>
        </p:spPr>
        <p:txBody>
          <a:bodyPr>
            <a:normAutofit/>
          </a:bodyPr>
          <a:lstStyle/>
          <a:p>
            <a:r>
              <a:rPr lang="hr-HR" dirty="0" smtClean="0"/>
              <a:t>Odrasla mačka je od njuške do kraja trupa dugačka prosječno </a:t>
            </a:r>
            <a:r>
              <a:rPr lang="hr-HR" b="1" dirty="0" smtClean="0"/>
              <a:t>60 cm</a:t>
            </a:r>
            <a:r>
              <a:rPr lang="hr-HR" dirty="0" smtClean="0"/>
              <a:t>, dok joj je rep dugačak oko </a:t>
            </a:r>
            <a:r>
              <a:rPr lang="hr-HR" b="1" dirty="0" smtClean="0"/>
              <a:t>25 cm</a:t>
            </a:r>
            <a:r>
              <a:rPr lang="hr-HR" dirty="0" smtClean="0"/>
              <a:t>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 smtClean="0"/>
              <a:t>ramenima je visoka </a:t>
            </a:r>
            <a:r>
              <a:rPr lang="hr-HR" b="1" dirty="0" smtClean="0"/>
              <a:t>30-35 cm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smtClean="0"/>
              <a:t>Mačka je u prosjeku teška oko </a:t>
            </a:r>
            <a:r>
              <a:rPr lang="hr-HR" b="1" dirty="0" smtClean="0"/>
              <a:t>2,5 i 7 kg</a:t>
            </a:r>
            <a:r>
              <a:rPr lang="hr-HR" dirty="0" smtClean="0"/>
              <a:t>, mada neke vrste, poput </a:t>
            </a:r>
            <a:r>
              <a:rPr lang="hr-HR" b="1" dirty="0" err="1" smtClean="0"/>
              <a:t>Maine</a:t>
            </a:r>
            <a:r>
              <a:rPr lang="hr-HR" dirty="0" smtClean="0"/>
              <a:t> </a:t>
            </a:r>
            <a:r>
              <a:rPr lang="hr-HR" b="1" dirty="0" err="1" smtClean="0"/>
              <a:t>Coon</a:t>
            </a:r>
            <a:r>
              <a:rPr lang="hr-HR" dirty="0" smtClean="0"/>
              <a:t> mogu da dostignu </a:t>
            </a:r>
            <a:r>
              <a:rPr lang="hr-HR" b="1" dirty="0" smtClean="0"/>
              <a:t>11,3 kg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194" name="AutoShape 2" descr="data:image/jpeg;base64,/9j/4AAQSkZJRgABAQAAAQABAAD/2wCEAAkGBhQSERUUExQWFRQVGBcXFhQXFxUXFxQYFxQVFRcXFBQXHCYeFxojGhUUHy8gJCcpLCwsFR4xNTAqNSYrLCkBCQoKDgwOGg8PGiwkHCQsLCwsLCwsLCwsLCwsLCwsLCksLCwsLCwsLCwsLCwsLCwsLCwsLCksLCwsLCwsLCwsLP/AABEIAL8BBwMBIgACEQEDEQH/xAAbAAABBQEBAAAAAAAAAAAAAAAEAQIDBQYAB//EADsQAAEDAgQEBAQEBQMFAQAAAAEAAhEDIQQSMUEFUWFxBiKBkROhsfAywdHhBxRCUvEVI3JDYpKisjP/xAAYAQEBAQEBAAAAAAAAAAAAAAAAAQIDBP/EACARAQEBAAMBAAIDAQAAAAAAAAABEQISITFBUQMTcTL/2gAMAwEAAhEDEQA/APJs1oG2vdIXga7oZj4B6pSJXHq2V55aJzKv0UZ5KelQJ2Wrn5ahzK2nzU4xgghRHBu6IhuAETK4crwYwKXynUwJUx4e7YJlXCPpjzD2/NJy43yUKymZsVHWowZ+aeK8ffyTK9XMPu6sl0iBzZUrgQLWUBtdF4d4Ou61yD6PExYO9fePooMdTZILI6t5GE/EYQTOyHq4YsvqDupxnHdiICbqVolQzN09jl2olrNgBw3+SRtMuE7nRNzyI9kdhyGtvtcd9ljlciq9xunOqyleJURC3EG0sNLZmwuQhnNj13UQT6b46jkkmBCSdVI1knWFJXo5bi4Oh9N0MXFPvwEglvZSOeCEJ8YpzHSbLPVEb04mye6kmb3W2swimayyhqhdTqwISzYhd/RS0W+wuUO25U+IOUZd9T+QSrDCfmUi47LkElSneE1lipwRKV1GbrHb9t4c2m2Lp9F9+khC1XEJGvIKx12MrFtS5HUp1SrDAR93QFGvBPWfmEpcY+91j+r1eqwHELA/3C/vBS4nHEsA5jXn29FXfDkJXOkAKf18dSwwvtHWfdJnXFqYSu31DnXT6JggxIBuOaaxSKaib+abduo2PO1p6qJryNNEILORTatgEvGT4RDXpAaD02Chyouq6E1lARfVanLz0OwrBE9YT6r7Hpp3SU6Yi1/qFA15M9Fmzbq2eGUxJvqlA5pxcJUragIj1latrIUtunhifVBUMErX0OfVLlGWwlYNU9gt6x2CvxVtwrwrVxNEvpNktMZTYutPknUqpdRLHFrhBFiNweRXpH8NMc6oyo0wcjmxb+ktgf8AyU/+IHhUVW/HpN/3RGdo/wCo3TN/yHzHZTfcreR5wwWTS1S1sG6nZwLTyKSjQe9waxpc46ACSfRED1GndWvBfDr67ajgIa1jnAncjT9PVWPDfBlVzs2Ia6mwX1Eu/wC3W3dej8J4Q1lB3ly5hZotDRp2nVLfCR4ow5XdR9eqYblT8RbFap0e8X1/ERfqoGhaZOIn5rlJSaJv6rlNxc0WGy4BPywhjVhyloS7Ree8a39SNaH2jshMRhXNOh9voVbUHinciTItt6q4c4VGiQAYNosf3XL+3p/jLFNKka6UTxPCfCceumqCDoXql7TYkuCg4pVGXwp6d1z5eN2mNASVMOVKyneylLiBzgSsdrL4wAYDvrspSdo9USGjVdjGANH93ILXfagSmJMbhTtw9pVcJBndTDEnrBnTmul438B9Vo/dOzSEJmOiUVCFeqDKAuOl1BWpcucJWV47m3ZTUmDmLqf8+tfgM1ggzY7H8imzCKezUC8KD4K1OX7MI6qd0jui4hc6yqObTTsgg31TqNMuBMWAkorAcKfXeGUxJ+5V9WNV/DilUaKjoIpOi+kuHzIiR6rY1HOO0xsh8Jws0aVOi2YAhx+qumlrMuYgTa5C527XSeRksXgA+z6YcWguuJAHQpcEwNy5KbW3tlaOUTKv8aCW2AzH4g7tMhvcaFJw3DZcoIky1s6hoDZcekn8kEFFpkNfeDMnRQeL+JGlRzB19ri51IHMwtAWAzGmyx/jvhT61HyC7DmAFpEQbfeiT6jzDEVMzyeZJPqZXMCR7CDdPBgLpWIaSuSLkRY0cGASXQRyup8MC4zoBpt7IUzmDSCDaxRwdoAvHz2fWhmDwAqkgmCBIUeNrOpnLYgTMbz+l0lKrEGYJ9/vVF5WPHm1597LjLn2E9UnE6/xA2dvv6Kqe07o+u2HEW8pj8lHWpW0Xt4Xr4YgeLiLhSUKsKE6dEwLfXYmrWk+9lJlg9NFVU8QRCOqYoFoM3iCPcLjy/jsqJQ8QRN26/qq5tYkyT6JHvkzv9dk0MhdePCQSfAdlzbTE/NNa4qxwXDK1RkMY4sNydG26nui8D4be83OVu51+nqraslqjFO6WpR5L0Ch4cwLGHPnqOgblsk2Gh5oU8PwlIOJbmIs1sm5PM8gmtdKwxokKT4USVssHjsKwlxY32kdmgylf4iFU/DpYekM1pcG+97BN06+MUS4XUlPMSCLzaOq0dClTaXGoxhDRZs6mdvvdXPBKdN7SWsDXaRb3Sk4sf8A6HWgu+G6DfRDVsJUaPMxwjm0henVXOYNALQdL943ROD4mX03AgGxAnXdTV6vPcFkFCMpD3W0/F26L0vwX4fFCiCWjObk81mOAY0it5g05ZtAifqvRcLWloGn1Vpiox5dMNMHnyQOLpNrFkeSoyWkPnzSQfx3jT5q0xjHNd5LTudvRKzgrT5p83N33b1WFB8Ga4tyuyyxz4ymRlMQASASAQ5CcSdUe9tJn4Gh7qhLg2XFwgydQBt1VtxvBuZlfSjzANLRE5tG+m07J7eCltNodldUN3OAcW327dYUa8VOBa2kHXJe4zIPlbAgATE8zbdH08UXt8wgxf8AZE0+CCnDgRbQG7Uym2X3EbGNPRVl414iwzWVnBoOs3/TZVwW0/iHwV1OtnyjK7cDfqFizK6bsc6Ry5I4LlUafFYHM6XeV4seR5fp7IJ1Iix1VtxDitOrmgEWF+h0nsq9mIzAteASwxO/S683LjoFc/zC4jRQYrEOB10ER3Ovum8So5HDLN5PYyhKzy4yV04/x/KpQ695vqiatYQLWKGY3ZPbSMwt2StSVE2knsohWmF4U4wWlo7n8kdV4U1rARldUOt7abACxU7HVR5gLEa7wlfgjIyiZ2g779lr8NTpjL5KelyRB9FpcJhzUAcxg5SbD7sk5L682b4cqZ8kAkXJB8oH/IxyKuOH8EpU3jN53f8AqOw3jmVsOM0BSAawB9Z43s1u0xv6/JUNekKVOSJqv2mzQTbvb6q/SRYY7izW0i1oiRFhp2VThMRkaLXIyj1N/XZK+jmbczlAk2HT3lVdXFZa2YaNsOnZZjSyxAyl89D27rPvcX5nTYfYRlTHvIfaXVLDsDyU7+APAa0f1Hzf43/ZaniKDIXaAmLlFYbAkNzPzNBsCBzWrwnBmMIES2YPOx1PU/RXdbDsczIQ2Be99k7GPN5AbHmLs3TLEe8yrnh+KLXsuBPsEFjcFkcGkb/XRG0KIDWO5Eg+iVY1NYlzdeX7fVQ4QGmT62O/qiuDgOYZ1At20UGIq8z+0SAfZZFNwwE4lxO7nHo2SvQ+EOEW/wA+qyH+m/Dipt/UTtMQY9VfcM4gAABqUou61Gb6dtVFXf8ADH1P77lEOrDLPX3SV2hwg7rNFTVwDcRH+85uUzAMX+pRkikAC4vPYKEcMGoU9LDXU7VcIwuqG/8An90RSw+UqcCAnVRaRqrGayfjvDh9E3iN+R2+i8lqYMzqF6R40xzspAEg2I6Eb/RecYoGdSevLor7+GKgc2y5cGrluVFwzDNEjNNiNPXVP+C0G5NwJ6xv8kEa7es89UQOINOxnnr2XHLHXINq1GOBaQbC/pYHvogm8LnR067WiYtf5Lm48XgOLo5Sn0uKwIyeyknKGRBUwoaJM+ynwRYRJbpqQn45ubQWMeYnTe4jVD0qT2/hMdxKv2er/gltNhkkRyH3vooH1BGt50TKdCqdHR97Ivh/hs1X3cTfWNeyszfp7+ll4X4X8Vwe4nKD6uW0xGMyltOnYAaBUeIIoZKbdYk/QIh775hrA9FqQDcTxcvLidBHt+d1TgPrZX7Tb0KfxUgh08/0U+CaRTEdh3K0khKkZi0AgOA3nzC5+osgcPw4mrlcNwfSVb8OwXmL33M2HyVyKGdwIAloJ7pqK2hwptJ8wDBsen3CNrvAGYbzEbRqPvmmY2rlZfmqj+bMc/2mCs4ox2MJgTAGgMC+oVaaznSQ4jT/AAQlfWDu+qipSHT92vp3VV2OGcNeLwRm6kaSPvVNw1Q3aRqSZ62UtR7fiCLNfq0aTtCMr4SGAtF4n2H7H3QF8DdccrW5SRKNqYcZrizvyVbwYw6dtwrytSkDoben7KFTup+TK67SAPlY+4VPem6Zkg36BXn8yIZOht7/ALhVfEobUIt5gqi3wOMBF7xf5QPqjm18xEcll8I8tDhrp+v5BW3DMTB9B8v8qC5Y2EsrviXUlJtoWQgahuIYwMGsGLIplisx4xxEAsNszTkPMiSW94gjsVYjz7j/ABlz6ktcQ0jSdDOh++SpnY5x1v3ASVwcx9ymw3r0W8jOm1Ks6AA9EiR1I8lyrNXFXANE/I7XTqeHyibcpCJ4jwepTJp1HEnVstiOx0cEDSoQYc6db39fVcuUs8tdOFOxIa0gze2iV7KYN3W5qL4VMi5MjT30PVSUsO20AdSZ3U8jUSsxDGQM4I5f4TH40tJb32+9k92DbNgJi7dY6p7akgiAb3O5nafRZkn1r0vDaxqvDQLmOmpAgTrrotdTqNpMJtIHsqDhrod20+aJ4kCWwNN559FrjhZUHC63xKxe42veJ+/3Vox5tuqzhrg0wBa4v1ETb39Ff08KMq6Ws5jOcVGY2G8LS4DhQY1odeBf1QTsFmfTEAAfije9yfvZaPDYeLajb9ET8K2tTAdlIjqpMMchv1afX9VZ4igDYjTT8lQcVbGmsJ9QFxXEyY7fNVsnRCnEFzsh1BMdbyrEiRI1IurWoGw9LzdNOysa+Eygx3H5qLCsIdMS12vdWmOoBzNItsVCsc3EZanmuAfbstXhqgc3mPyPL0JWNrtc15m99ea0/Cvw8t+hCvIP+L8J49u4ixHsrwYnyx0kH76LO8Ws0b3seXMfRG4SoYHUKUGU8XIjkZA6bpvFvMA+YIs5dw7CHPfQ7oTxBReGnLcGbbgjWP06oH0eIQFZ4XEA3BXnzar2tnbv8x7LScHcCz/9B6yNtJTBusNiZEbjX9Ua2rCzGAxZz39FoqFwsAllYFYb+JLy1gMSJs4f0naei2LqcLNeLeHVq9Msp03OnTS/efqtyep48mouLb5Qe/XomucZnTtyWqp/w4xhaDkDSdnPaCO4XYf+HmMcfwhvVxA+l106sayZcTpKVa2r/D3GNJAYx0f1B2vYG65OtNiqxePrE+dxcRcSdOfRNxDtw03AOltLjpeUfwnAmtSqE+YUyDFpg6x1AVkzwhWGQNIy7VD/AORt2MT0XHLfT54y7qLhdoPODrAv6qFmIqO02W04n4cdTu14JGvODDRINgJMeqrW+GngOOVwi8CNzqRrEyrn7hKo6bahOtzoeuyO4dw5xNyS7YDc+ikp8JqB4lpi0Tr0V1hcLDhOxuBr1Cz66QmCweWLDQc7xuZ3UmIbPpsrI0xHJB1WSmNyqxlOD157LT4SoHMB6Kgq0UdwfEiMsqHL1aMb5hH3dWgdAVPTrefojWVplac0laqoHtDyBvCXZPpMAIPJUZfjPAfh1Q4TzHP9/wBkK94Dgdibjl1HRa/i9ZroBbI+/a30WPLpeW7gn9itJGhw2XLEW1t9YQ2LxTwY8rmHeCPQofB4j4cAkkc+SufhteLb/NZaZTHYUagR0RvCzDeRCsMXwvMCOWyq6eHfScc2kgjlE3V+iDi9ZrognWCPzVtwjDzAPRU2IpzVIAtP1v8AVafhNKCD2Sn4WDaHw2Od/bf2ufks74p4iCzyugmHNPUEtd7jL7LRcSrf7To3EfUFYDH0HOOU6SfmkRWVS4gE6fUrQcC4SajQ+o6Gf28+6HoYAFxdUBLWQABy6K1Y9lSM5LKf9LLierv0VtIuOFYim4/DpiQ3R23utRhKRIsqHB0qbGjJEbRofZXvh6uHudGgGnUG/wBQszLSjmYdP/l4uEUynqnlq3jmEdQnVL/LIwMCaGygDGHgrkaKQXIMhhuF0qQzMptZsSAL6fJE4M5HAGCx5cf+Lz5iG/8AafMeh7qmwviUFkOa4l1oDTc8wNuascJiiaZOVwA3cI05ypvgm4g5jHl7mtIyjLAl0gkn0/D6grHcZ4q1wDaUi+826NB0HZQcR4k6o8gPNzoNAB9UJhmf7g3E/NLXTjxGszgZiTOoO/S/NS4JhNzYn39UXRqNiD7qfJAtofsLEa0rGiDaZ35dkmTLcCDz3SMrBu36KR+IB1HcfogrMTQB1QDarWEZZ10+X5qxxFUHUSOmoVaKLXTG3O31SKtKbvMj2VwAqyjViLSVPVfbqdAEjI/4iSpWmwULHQJ+/RLhyI7qokqkAAO/t/x+ayXGKGR5eCI6dFfcUJfduo0WXdWcS9jxrp0WoLLAYrM0F15V7gaMCQbfRUfD6B8o5WPpK1VGnlCwptTY+6ixbWubfZOxDoVdiMRB7oAqOGHxndQI9Fe4EwVS4ec8qzoPNkoPczNTI3CpauCGaVb0qstKCxLrgDUkBER0MMAFFjsCK9MgNzGCWbeaLfNFNYZI2P7fv7q74Zw3I0OiS0F19zEj5z8lYVmfC2Ob8PI6zm2I5HdaTw2+K7Q0QDM9bErEeFGEve55mXHXWZkkr0XgLGh3l2BP0H5q3zlYX404d0TrodpUmbqtMHjslhNB6pWXRHRzXKQNXKjL4Pw4aYgQAN+f5rM+P+KOpNbQaYc67uxJgfVekuYvFPF9UvxlQnnA7AWTz6vGehuHPkvO5jQd5RdMD5ofhNO5PMI/JtG+q5Ow3BVNuaKqgN7KupNhWNKqHNgqRKgNTKehTajjEt+/RQ1aRFvZI2dJvA0+hTFNZSzuPT81L/phDASL3a73srHC4W4eNxccwYVpiGNLTyIv+q3HO1kAIUhdF9eQ27lD8eYabC5vOAh+EcRFSx1SzPWp6tqJMy4zyHL9EVoe7dPVRfB3RREwet+yg7DUZ1VRisO34rxF5EfWfaFfPOVs8lUscC/Mm5AThMEB8v0VqHDKq+nigDHOyZXxZFgsz0LiXEoF9CXdlbcO4NXqiSA0Hd0yfRXLPB4Iu4z6LfVnsywpNCk00Whd4KOz/cfomnwa7+4fNOqdlHhq4kqDH1gyo0jQ/VX58GP2cPmq3iPgjEF7SC1zRtJB+YV6Ve0NwhlafC4oZAOQAPoFR4PgtZhGZjh8x7hXFDhT3HTKOqklLYpMXwCKz30zaoQS0AAA6OEdeivOD0fhtMiCT8vv6oynwM81YUeEAdStYmoWPnmpGu6IsYSNEvwURAAeyc2VP8NKKSCIF3NcpvgrkDXQvIPF3DC3EPgdfcT+q9gc8LJ+IuHtfVBOjmuB7wSPmtT4kuXWFwFGG+iIpslS1qYpwLzeeUTaFBTxHmAXLMdd1M6ySSDbVLnBUVQw6ygmqGX905ggymPqZoIsR92TqYPqrIaLpYoxqPZIcSYTaWFdyKMpcKe7+krUlZ1ScQGZpadCsTVmnUMGIK9ZHhJ79Tl+aaP4WUXvzVHOPQQ2e61J+6nbGQ4Nx/MA13utDSolw8tx0WrwHgXDUvw0we9/qrylgmtEBoHYAKdZPi9qwNThtZzQGsJTcF4PrGc8MHufkvR20QE8UQnibWGo+Cp/E/2H6q9wPh5lPQeu6vhTS5EQPTwICl/lFKGlLdBB/KJP5YouV2VBABGy5wHJTmnCaQggIHJJk6KfL0XQghFMpwpFTNcFIHhAMKXQrsnREZwu+IEAzW9FIG9U9zkzKgUhckAK5VFZUAVLxGg5xGUEwVpTQHJIKI5IMFjfDlR+jUDS8HVZkwI6yvSzSTPgIS2MJT8KluslPf4YBjW3yW4ODClp4YDQIusThvCrRsSrPDcAA0C0uQJfgoKenwwIlmBjRWHwFwpqAdmGKl+AU5zUgJQKynGqkDWqE6i/MfQ/kVJkQPkckoHRMaE9Bwaei66SV0FAsnmmklKAUuUoGSUubunZQlQMBKXKU5OlA0MPNL8NOlKSgYGJTTSkrpQMpsMXT8i6V2ZAuRLlTZXZ1UOK5RylQ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6" name="AutoShape 4" descr="data:image/jpeg;base64,/9j/4AAQSkZJRgABAQAAAQABAAD/2wCEAAkGBhQSERUUExQWFRQVGBcXFhQXFxUXFxQYFxQVFRcXFBQXHCYeFxojGhUUHy8gJCcpLCwsFR4xNTAqNSYrLCkBCQoKDgwOGg8PGiwkHCQsLCwsLCwsLCwsLCwsLCwsLCksLCwsLCwsLCwsLCwsLCwsLCwsLCksLCwsLCwsLCwsLP/AABEIAL8BBwMBIgACEQEDEQH/xAAbAAABBQEBAAAAAAAAAAAAAAAEAQIDBQYAB//EADsQAAEDAgQEBAQEBQMFAQAAAAEAAhEDIQQSMUEFUWFxBiKBkROhsfAywdHhBxRCUvEVI3JDYpKisjP/xAAYAQEBAQEBAAAAAAAAAAAAAAAAAQIDBP/EACARAQEBAAMBAAIDAQAAAAAAAAABEQISITFBUQMTcTL/2gAMAwEAAhEDEQA/APJs1oG2vdIXga7oZj4B6pSJXHq2V55aJzKv0UZ5KelQJ2Wrn5ahzK2nzU4xgghRHBu6IhuAETK4crwYwKXynUwJUx4e7YJlXCPpjzD2/NJy43yUKymZsVHWowZ+aeK8ffyTK9XMPu6sl0iBzZUrgQLWUBtdF4d4Ou61yD6PExYO9fePooMdTZILI6t5GE/EYQTOyHq4YsvqDupxnHdiICbqVolQzN09jl2olrNgBw3+SRtMuE7nRNzyI9kdhyGtvtcd9ljlciq9xunOqyleJURC3EG0sNLZmwuQhnNj13UQT6b46jkkmBCSdVI1knWFJXo5bi4Oh9N0MXFPvwEglvZSOeCEJ8YpzHSbLPVEb04mye6kmb3W2swimayyhqhdTqwISzYhd/RS0W+wuUO25U+IOUZd9T+QSrDCfmUi47LkElSneE1lipwRKV1GbrHb9t4c2m2Lp9F9+khC1XEJGvIKx12MrFtS5HUp1SrDAR93QFGvBPWfmEpcY+91j+r1eqwHELA/3C/vBS4nHEsA5jXn29FXfDkJXOkAKf18dSwwvtHWfdJnXFqYSu31DnXT6JggxIBuOaaxSKaib+abduo2PO1p6qJryNNEILORTatgEvGT4RDXpAaD02Chyouq6E1lARfVanLz0OwrBE9YT6r7Hpp3SU6Yi1/qFA15M9Fmzbq2eGUxJvqlA5pxcJUragIj1latrIUtunhifVBUMErX0OfVLlGWwlYNU9gt6x2CvxVtwrwrVxNEvpNktMZTYutPknUqpdRLHFrhBFiNweRXpH8NMc6oyo0wcjmxb+ktgf8AyU/+IHhUVW/HpN/3RGdo/wCo3TN/yHzHZTfcreR5wwWTS1S1sG6nZwLTyKSjQe9waxpc46ACSfRED1GndWvBfDr67ajgIa1jnAncjT9PVWPDfBlVzs2Ia6mwX1Eu/wC3W3dej8J4Q1lB3ly5hZotDRp2nVLfCR4ow5XdR9eqYblT8RbFap0e8X1/ERfqoGhaZOIn5rlJSaJv6rlNxc0WGy4BPywhjVhyloS7Ree8a39SNaH2jshMRhXNOh9voVbUHinciTItt6q4c4VGiQAYNosf3XL+3p/jLFNKka6UTxPCfCceumqCDoXql7TYkuCg4pVGXwp6d1z5eN2mNASVMOVKyneylLiBzgSsdrL4wAYDvrspSdo9USGjVdjGANH93ILXfagSmJMbhTtw9pVcJBndTDEnrBnTmul438B9Vo/dOzSEJmOiUVCFeqDKAuOl1BWpcucJWV47m3ZTUmDmLqf8+tfgM1ggzY7H8imzCKezUC8KD4K1OX7MI6qd0jui4hc6yqObTTsgg31TqNMuBMWAkorAcKfXeGUxJ+5V9WNV/DilUaKjoIpOi+kuHzIiR6rY1HOO0xsh8Jws0aVOi2YAhx+qumlrMuYgTa5C527XSeRksXgA+z6YcWguuJAHQpcEwNy5KbW3tlaOUTKv8aCW2AzH4g7tMhvcaFJw3DZcoIky1s6hoDZcekn8kEFFpkNfeDMnRQeL+JGlRzB19ri51IHMwtAWAzGmyx/jvhT61HyC7DmAFpEQbfeiT6jzDEVMzyeZJPqZXMCR7CDdPBgLpWIaSuSLkRY0cGASXQRyup8MC4zoBpt7IUzmDSCDaxRwdoAvHz2fWhmDwAqkgmCBIUeNrOpnLYgTMbz+l0lKrEGYJ9/vVF5WPHm1597LjLn2E9UnE6/xA2dvv6Kqe07o+u2HEW8pj8lHWpW0Xt4Xr4YgeLiLhSUKsKE6dEwLfXYmrWk+9lJlg9NFVU8QRCOqYoFoM3iCPcLjy/jsqJQ8QRN26/qq5tYkyT6JHvkzv9dk0MhdePCQSfAdlzbTE/NNa4qxwXDK1RkMY4sNydG26nui8D4be83OVu51+nqraslqjFO6WpR5L0Ch4cwLGHPnqOgblsk2Gh5oU8PwlIOJbmIs1sm5PM8gmtdKwxokKT4USVssHjsKwlxY32kdmgylf4iFU/DpYekM1pcG+97BN06+MUS4XUlPMSCLzaOq0dClTaXGoxhDRZs6mdvvdXPBKdN7SWsDXaRb3Sk4sf8A6HWgu+G6DfRDVsJUaPMxwjm0henVXOYNALQdL943ROD4mX03AgGxAnXdTV6vPcFkFCMpD3W0/F26L0vwX4fFCiCWjObk81mOAY0it5g05ZtAifqvRcLWloGn1Vpiox5dMNMHnyQOLpNrFkeSoyWkPnzSQfx3jT5q0xjHNd5LTudvRKzgrT5p83N33b1WFB8Ga4tyuyyxz4ymRlMQASASAQ5CcSdUe9tJn4Gh7qhLg2XFwgydQBt1VtxvBuZlfSjzANLRE5tG+m07J7eCltNodldUN3OAcW327dYUa8VOBa2kHXJe4zIPlbAgATE8zbdH08UXt8wgxf8AZE0+CCnDgRbQG7Uym2X3EbGNPRVl414iwzWVnBoOs3/TZVwW0/iHwV1OtnyjK7cDfqFizK6bsc6Ry5I4LlUafFYHM6XeV4seR5fp7IJ1Iix1VtxDitOrmgEWF+h0nsq9mIzAteASwxO/S683LjoFc/zC4jRQYrEOB10ER3Ovum8So5HDLN5PYyhKzy4yV04/x/KpQ695vqiatYQLWKGY3ZPbSMwt2StSVE2knsohWmF4U4wWlo7n8kdV4U1rARldUOt7abACxU7HVR5gLEa7wlfgjIyiZ2g779lr8NTpjL5KelyRB9FpcJhzUAcxg5SbD7sk5L682b4cqZ8kAkXJB8oH/IxyKuOH8EpU3jN53f8AqOw3jmVsOM0BSAawB9Z43s1u0xv6/JUNekKVOSJqv2mzQTbvb6q/SRYY7izW0i1oiRFhp2VThMRkaLXIyj1N/XZK+jmbczlAk2HT3lVdXFZa2YaNsOnZZjSyxAyl89D27rPvcX5nTYfYRlTHvIfaXVLDsDyU7+APAa0f1Hzf43/ZaniKDIXaAmLlFYbAkNzPzNBsCBzWrwnBmMIES2YPOx1PU/RXdbDsczIQ2Be99k7GPN5AbHmLs3TLEe8yrnh+KLXsuBPsEFjcFkcGkb/XRG0KIDWO5Eg+iVY1NYlzdeX7fVQ4QGmT62O/qiuDgOYZ1At20UGIq8z+0SAfZZFNwwE4lxO7nHo2SvQ+EOEW/wA+qyH+m/Dipt/UTtMQY9VfcM4gAABqUou61Gb6dtVFXf8ADH1P77lEOrDLPX3SV2hwg7rNFTVwDcRH+85uUzAMX+pRkikAC4vPYKEcMGoU9LDXU7VcIwuqG/8An90RSw+UqcCAnVRaRqrGayfjvDh9E3iN+R2+i8lqYMzqF6R40xzspAEg2I6Eb/RecYoGdSevLor7+GKgc2y5cGrluVFwzDNEjNNiNPXVP+C0G5NwJ6xv8kEa7es89UQOINOxnnr2XHLHXINq1GOBaQbC/pYHvogm8LnR067WiYtf5Lm48XgOLo5Sn0uKwIyeyknKGRBUwoaJM+ynwRYRJbpqQn45ubQWMeYnTe4jVD0qT2/hMdxKv2er/gltNhkkRyH3vooH1BGt50TKdCqdHR97Ivh/hs1X3cTfWNeyszfp7+ll4X4X8Vwe4nKD6uW0xGMyltOnYAaBUeIIoZKbdYk/QIh775hrA9FqQDcTxcvLidBHt+d1TgPrZX7Tb0KfxUgh08/0U+CaRTEdh3K0khKkZi0AgOA3nzC5+osgcPw4mrlcNwfSVb8OwXmL33M2HyVyKGdwIAloJ7pqK2hwptJ8wDBsen3CNrvAGYbzEbRqPvmmY2rlZfmqj+bMc/2mCs4ox2MJgTAGgMC+oVaaznSQ4jT/AAQlfWDu+qipSHT92vp3VV2OGcNeLwRm6kaSPvVNw1Q3aRqSZ62UtR7fiCLNfq0aTtCMr4SGAtF4n2H7H3QF8DdccrW5SRKNqYcZrizvyVbwYw6dtwrytSkDoben7KFTup+TK67SAPlY+4VPem6Zkg36BXn8yIZOht7/ALhVfEobUIt5gqi3wOMBF7xf5QPqjm18xEcll8I8tDhrp+v5BW3DMTB9B8v8qC5Y2EsrviXUlJtoWQgahuIYwMGsGLIplisx4xxEAsNszTkPMiSW94gjsVYjz7j/ABlz6ktcQ0jSdDOh++SpnY5x1v3ASVwcx9ymw3r0W8jOm1Ks6AA9EiR1I8lyrNXFXANE/I7XTqeHyibcpCJ4jwepTJp1HEnVstiOx0cEDSoQYc6db39fVcuUs8tdOFOxIa0gze2iV7KYN3W5qL4VMi5MjT30PVSUsO20AdSZ3U8jUSsxDGQM4I5f4TH40tJb32+9k92DbNgJi7dY6p7akgiAb3O5nafRZkn1r0vDaxqvDQLmOmpAgTrrotdTqNpMJtIHsqDhrod20+aJ4kCWwNN559FrjhZUHC63xKxe42veJ+/3Vox5tuqzhrg0wBa4v1ETb39Ff08KMq6Ws5jOcVGY2G8LS4DhQY1odeBf1QTsFmfTEAAfije9yfvZaPDYeLajb9ET8K2tTAdlIjqpMMchv1afX9VZ4igDYjTT8lQcVbGmsJ9QFxXEyY7fNVsnRCnEFzsh1BMdbyrEiRI1IurWoGw9LzdNOysa+Eygx3H5qLCsIdMS12vdWmOoBzNItsVCsc3EZanmuAfbstXhqgc3mPyPL0JWNrtc15m99ea0/Cvw8t+hCvIP+L8J49u4ixHsrwYnyx0kH76LO8Ws0b3seXMfRG4SoYHUKUGU8XIjkZA6bpvFvMA+YIs5dw7CHPfQ7oTxBReGnLcGbbgjWP06oH0eIQFZ4XEA3BXnzar2tnbv8x7LScHcCz/9B6yNtJTBusNiZEbjX9Ua2rCzGAxZz39FoqFwsAllYFYb+JLy1gMSJs4f0naei2LqcLNeLeHVq9Msp03OnTS/efqtyep48mouLb5Qe/XomucZnTtyWqp/w4xhaDkDSdnPaCO4XYf+HmMcfwhvVxA+l106sayZcTpKVa2r/D3GNJAYx0f1B2vYG65OtNiqxePrE+dxcRcSdOfRNxDtw03AOltLjpeUfwnAmtSqE+YUyDFpg6x1AVkzwhWGQNIy7VD/AORt2MT0XHLfT54y7qLhdoPODrAv6qFmIqO02W04n4cdTu14JGvODDRINgJMeqrW+GngOOVwi8CNzqRrEyrn7hKo6bahOtzoeuyO4dw5xNyS7YDc+ikp8JqB4lpi0Tr0V1hcLDhOxuBr1Cz66QmCweWLDQc7xuZ3UmIbPpsrI0xHJB1WSmNyqxlOD157LT4SoHMB6Kgq0UdwfEiMsqHL1aMb5hH3dWgdAVPTrefojWVplac0laqoHtDyBvCXZPpMAIPJUZfjPAfh1Q4TzHP9/wBkK94Dgdibjl1HRa/i9ZroBbI+/a30WPLpeW7gn9itJGhw2XLEW1t9YQ2LxTwY8rmHeCPQofB4j4cAkkc+SufhteLb/NZaZTHYUagR0RvCzDeRCsMXwvMCOWyq6eHfScc2kgjlE3V+iDi9ZrognWCPzVtwjDzAPRU2IpzVIAtP1v8AVafhNKCD2Sn4WDaHw2Od/bf2ufks74p4iCzyugmHNPUEtd7jL7LRcSrf7To3EfUFYDH0HOOU6SfmkRWVS4gE6fUrQcC4SajQ+o6Gf28+6HoYAFxdUBLWQABy6K1Y9lSM5LKf9LLierv0VtIuOFYim4/DpiQ3R23utRhKRIsqHB0qbGjJEbRofZXvh6uHudGgGnUG/wBQszLSjmYdP/l4uEUynqnlq3jmEdQnVL/LIwMCaGygDGHgrkaKQXIMhhuF0qQzMptZsSAL6fJE4M5HAGCx5cf+Lz5iG/8AafMeh7qmwviUFkOa4l1oDTc8wNuascJiiaZOVwA3cI05ypvgm4g5jHl7mtIyjLAl0gkn0/D6grHcZ4q1wDaUi+826NB0HZQcR4k6o8gPNzoNAB9UJhmf7g3E/NLXTjxGszgZiTOoO/S/NS4JhNzYn39UXRqNiD7qfJAtofsLEa0rGiDaZ35dkmTLcCDz3SMrBu36KR+IB1HcfogrMTQB1QDarWEZZ10+X5qxxFUHUSOmoVaKLXTG3O31SKtKbvMj2VwAqyjViLSVPVfbqdAEjI/4iSpWmwULHQJ+/RLhyI7qokqkAAO/t/x+ayXGKGR5eCI6dFfcUJfduo0WXdWcS9jxrp0WoLLAYrM0F15V7gaMCQbfRUfD6B8o5WPpK1VGnlCwptTY+6ixbWubfZOxDoVdiMRB7oAqOGHxndQI9Fe4EwVS4ec8qzoPNkoPczNTI3CpauCGaVb0qstKCxLrgDUkBER0MMAFFjsCK9MgNzGCWbeaLfNFNYZI2P7fv7q74Zw3I0OiS0F19zEj5z8lYVmfC2Ob8PI6zm2I5HdaTw2+K7Q0QDM9bErEeFGEve55mXHXWZkkr0XgLGh3l2BP0H5q3zlYX404d0TrodpUmbqtMHjslhNB6pWXRHRzXKQNXKjL4Pw4aYgQAN+f5rM+P+KOpNbQaYc67uxJgfVekuYvFPF9UvxlQnnA7AWTz6vGehuHPkvO5jQd5RdMD5ofhNO5PMI/JtG+q5Ow3BVNuaKqgN7KupNhWNKqHNgqRKgNTKehTajjEt+/RQ1aRFvZI2dJvA0+hTFNZSzuPT81L/phDASL3a73srHC4W4eNxccwYVpiGNLTyIv+q3HO1kAIUhdF9eQ27lD8eYabC5vOAh+EcRFSx1SzPWp6tqJMy4zyHL9EVoe7dPVRfB3RREwet+yg7DUZ1VRisO34rxF5EfWfaFfPOVs8lUscC/Mm5AThMEB8v0VqHDKq+nigDHOyZXxZFgsz0LiXEoF9CXdlbcO4NXqiSA0Hd0yfRXLPB4Iu4z6LfVnsywpNCk00Whd4KOz/cfomnwa7+4fNOqdlHhq4kqDH1gyo0jQ/VX58GP2cPmq3iPgjEF7SC1zRtJB+YV6Ve0NwhlafC4oZAOQAPoFR4PgtZhGZjh8x7hXFDhT3HTKOqklLYpMXwCKz30zaoQS0AAA6OEdeivOD0fhtMiCT8vv6oynwM81YUeEAdStYmoWPnmpGu6IsYSNEvwURAAeyc2VP8NKKSCIF3NcpvgrkDXQvIPF3DC3EPgdfcT+q9gc8LJ+IuHtfVBOjmuB7wSPmtT4kuXWFwFGG+iIpslS1qYpwLzeeUTaFBTxHmAXLMdd1M6ySSDbVLnBUVQw6ygmqGX905ggymPqZoIsR92TqYPqrIaLpYoxqPZIcSYTaWFdyKMpcKe7+krUlZ1ScQGZpadCsTVmnUMGIK9ZHhJ79Tl+aaP4WUXvzVHOPQQ2e61J+6nbGQ4Nx/MA13utDSolw8tx0WrwHgXDUvw0we9/qrylgmtEBoHYAKdZPi9qwNThtZzQGsJTcF4PrGc8MHufkvR20QE8UQnibWGo+Cp/E/2H6q9wPh5lPQeu6vhTS5EQPTwICl/lFKGlLdBB/KJP5YouV2VBABGy5wHJTmnCaQggIHJJk6KfL0XQghFMpwpFTNcFIHhAMKXQrsnREZwu+IEAzW9FIG9U9zkzKgUhckAK5VFZUAVLxGg5xGUEwVpTQHJIKI5IMFjfDlR+jUDS8HVZkwI6yvSzSTPgIS2MJT8KluslPf4YBjW3yW4ODClp4YDQIusThvCrRsSrPDcAA0C0uQJfgoKenwwIlmBjRWHwFwpqAdmGKl+AU5zUgJQKynGqkDWqE6i/MfQ/kVJkQPkckoHRMaE9Bwaei66SV0FAsnmmklKAUuUoGSUubunZQlQMBKXKU5OlA0MPNL8NOlKSgYGJTTSkrpQMpsMXT8i6V2ZAuRLlTZXZ1UOK5RylQ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8" name="AutoShape 6" descr="data:image/jpeg;base64,/9j/4AAQSkZJRgABAQAAAQABAAD/2wCEAAkGBhQSERUUExQWFRQVGBcXFhQXFxUXFxQYFxQVFRcXFBQXHCYeFxojGhUUHy8gJCcpLCwsFR4xNTAqNSYrLCkBCQoKDgwOGg8PGiwkHCQsLCwsLCwsLCwsLCwsLCwsLCksLCwsLCwsLCwsLCwsLCwsLCwsLCksLCwsLCwsLCwsLP/AABEIAL8BBwMBIgACEQEDEQH/xAAbAAABBQEBAAAAAAAAAAAAAAAEAQIDBQYAB//EADsQAAEDAgQEBAQEBQMFAQAAAAEAAhEDIQQSMUEFUWFxBiKBkROhsfAywdHhBxRCUvEVI3JDYpKisjP/xAAYAQEBAQEBAAAAAAAAAAAAAAAAAQIDBP/EACARAQEBAAMBAAIDAQAAAAAAAAABEQISITFBUQMTcTL/2gAMAwEAAhEDEQA/APJs1oG2vdIXga7oZj4B6pSJXHq2V55aJzKv0UZ5KelQJ2Wrn5ahzK2nzU4xgghRHBu6IhuAETK4crwYwKXynUwJUx4e7YJlXCPpjzD2/NJy43yUKymZsVHWowZ+aeK8ffyTK9XMPu6sl0iBzZUrgQLWUBtdF4d4Ou61yD6PExYO9fePooMdTZILI6t5GE/EYQTOyHq4YsvqDupxnHdiICbqVolQzN09jl2olrNgBw3+SRtMuE7nRNzyI9kdhyGtvtcd9ljlciq9xunOqyleJURC3EG0sNLZmwuQhnNj13UQT6b46jkkmBCSdVI1knWFJXo5bi4Oh9N0MXFPvwEglvZSOeCEJ8YpzHSbLPVEb04mye6kmb3W2swimayyhqhdTqwISzYhd/RS0W+wuUO25U+IOUZd9T+QSrDCfmUi47LkElSneE1lipwRKV1GbrHb9t4c2m2Lp9F9+khC1XEJGvIKx12MrFtS5HUp1SrDAR93QFGvBPWfmEpcY+91j+r1eqwHELA/3C/vBS4nHEsA5jXn29FXfDkJXOkAKf18dSwwvtHWfdJnXFqYSu31DnXT6JggxIBuOaaxSKaib+abduo2PO1p6qJryNNEILORTatgEvGT4RDXpAaD02Chyouq6E1lARfVanLz0OwrBE9YT6r7Hpp3SU6Yi1/qFA15M9Fmzbq2eGUxJvqlA5pxcJUragIj1latrIUtunhifVBUMErX0OfVLlGWwlYNU9gt6x2CvxVtwrwrVxNEvpNktMZTYutPknUqpdRLHFrhBFiNweRXpH8NMc6oyo0wcjmxb+ktgf8AyU/+IHhUVW/HpN/3RGdo/wCo3TN/yHzHZTfcreR5wwWTS1S1sG6nZwLTyKSjQe9waxpc46ACSfRED1GndWvBfDr67ajgIa1jnAncjT9PVWPDfBlVzs2Ia6mwX1Eu/wC3W3dej8J4Q1lB3ly5hZotDRp2nVLfCR4ow5XdR9eqYblT8RbFap0e8X1/ERfqoGhaZOIn5rlJSaJv6rlNxc0WGy4BPywhjVhyloS7Ree8a39SNaH2jshMRhXNOh9voVbUHinciTItt6q4c4VGiQAYNosf3XL+3p/jLFNKka6UTxPCfCceumqCDoXql7TYkuCg4pVGXwp6d1z5eN2mNASVMOVKyneylLiBzgSsdrL4wAYDvrspSdo9USGjVdjGANH93ILXfagSmJMbhTtw9pVcJBndTDEnrBnTmul438B9Vo/dOzSEJmOiUVCFeqDKAuOl1BWpcucJWV47m3ZTUmDmLqf8+tfgM1ggzY7H8imzCKezUC8KD4K1OX7MI6qd0jui4hc6yqObTTsgg31TqNMuBMWAkorAcKfXeGUxJ+5V9WNV/DilUaKjoIpOi+kuHzIiR6rY1HOO0xsh8Jws0aVOi2YAhx+qumlrMuYgTa5C527XSeRksXgA+z6YcWguuJAHQpcEwNy5KbW3tlaOUTKv8aCW2AzH4g7tMhvcaFJw3DZcoIky1s6hoDZcekn8kEFFpkNfeDMnRQeL+JGlRzB19ri51IHMwtAWAzGmyx/jvhT61HyC7DmAFpEQbfeiT6jzDEVMzyeZJPqZXMCR7CDdPBgLpWIaSuSLkRY0cGASXQRyup8MC4zoBpt7IUzmDSCDaxRwdoAvHz2fWhmDwAqkgmCBIUeNrOpnLYgTMbz+l0lKrEGYJ9/vVF5WPHm1597LjLn2E9UnE6/xA2dvv6Kqe07o+u2HEW8pj8lHWpW0Xt4Xr4YgeLiLhSUKsKE6dEwLfXYmrWk+9lJlg9NFVU8QRCOqYoFoM3iCPcLjy/jsqJQ8QRN26/qq5tYkyT6JHvkzv9dk0MhdePCQSfAdlzbTE/NNa4qxwXDK1RkMY4sNydG26nui8D4be83OVu51+nqraslqjFO6WpR5L0Ch4cwLGHPnqOgblsk2Gh5oU8PwlIOJbmIs1sm5PM8gmtdKwxokKT4USVssHjsKwlxY32kdmgylf4iFU/DpYekM1pcG+97BN06+MUS4XUlPMSCLzaOq0dClTaXGoxhDRZs6mdvvdXPBKdN7SWsDXaRb3Sk4sf8A6HWgu+G6DfRDVsJUaPMxwjm0henVXOYNALQdL943ROD4mX03AgGxAnXdTV6vPcFkFCMpD3W0/F26L0vwX4fFCiCWjObk81mOAY0it5g05ZtAifqvRcLWloGn1Vpiox5dMNMHnyQOLpNrFkeSoyWkPnzSQfx3jT5q0xjHNd5LTudvRKzgrT5p83N33b1WFB8Ga4tyuyyxz4ymRlMQASASAQ5CcSdUe9tJn4Gh7qhLg2XFwgydQBt1VtxvBuZlfSjzANLRE5tG+m07J7eCltNodldUN3OAcW327dYUa8VOBa2kHXJe4zIPlbAgATE8zbdH08UXt8wgxf8AZE0+CCnDgRbQG7Uym2X3EbGNPRVl414iwzWVnBoOs3/TZVwW0/iHwV1OtnyjK7cDfqFizK6bsc6Ry5I4LlUafFYHM6XeV4seR5fp7IJ1Iix1VtxDitOrmgEWF+h0nsq9mIzAteASwxO/S683LjoFc/zC4jRQYrEOB10ER3Ovum8So5HDLN5PYyhKzy4yV04/x/KpQ695vqiatYQLWKGY3ZPbSMwt2StSVE2knsohWmF4U4wWlo7n8kdV4U1rARldUOt7abACxU7HVR5gLEa7wlfgjIyiZ2g779lr8NTpjL5KelyRB9FpcJhzUAcxg5SbD7sk5L682b4cqZ8kAkXJB8oH/IxyKuOH8EpU3jN53f8AqOw3jmVsOM0BSAawB9Z43s1u0xv6/JUNekKVOSJqv2mzQTbvb6q/SRYY7izW0i1oiRFhp2VThMRkaLXIyj1N/XZK+jmbczlAk2HT3lVdXFZa2YaNsOnZZjSyxAyl89D27rPvcX5nTYfYRlTHvIfaXVLDsDyU7+APAa0f1Hzf43/ZaniKDIXaAmLlFYbAkNzPzNBsCBzWrwnBmMIES2YPOx1PU/RXdbDsczIQ2Be99k7GPN5AbHmLs3TLEe8yrnh+KLXsuBPsEFjcFkcGkb/XRG0KIDWO5Eg+iVY1NYlzdeX7fVQ4QGmT62O/qiuDgOYZ1At20UGIq8z+0SAfZZFNwwE4lxO7nHo2SvQ+EOEW/wA+qyH+m/Dipt/UTtMQY9VfcM4gAABqUou61Gb6dtVFXf8ADH1P77lEOrDLPX3SV2hwg7rNFTVwDcRH+85uUzAMX+pRkikAC4vPYKEcMGoU9LDXU7VcIwuqG/8An90RSw+UqcCAnVRaRqrGayfjvDh9E3iN+R2+i8lqYMzqF6R40xzspAEg2I6Eb/RecYoGdSevLor7+GKgc2y5cGrluVFwzDNEjNNiNPXVP+C0G5NwJ6xv8kEa7es89UQOINOxnnr2XHLHXINq1GOBaQbC/pYHvogm8LnR067WiYtf5Lm48XgOLo5Sn0uKwIyeyknKGRBUwoaJM+ynwRYRJbpqQn45ubQWMeYnTe4jVD0qT2/hMdxKv2er/gltNhkkRyH3vooH1BGt50TKdCqdHR97Ivh/hs1X3cTfWNeyszfp7+ll4X4X8Vwe4nKD6uW0xGMyltOnYAaBUeIIoZKbdYk/QIh775hrA9FqQDcTxcvLidBHt+d1TgPrZX7Tb0KfxUgh08/0U+CaRTEdh3K0khKkZi0AgOA3nzC5+osgcPw4mrlcNwfSVb8OwXmL33M2HyVyKGdwIAloJ7pqK2hwptJ8wDBsen3CNrvAGYbzEbRqPvmmY2rlZfmqj+bMc/2mCs4ox2MJgTAGgMC+oVaaznSQ4jT/AAQlfWDu+qipSHT92vp3VV2OGcNeLwRm6kaSPvVNw1Q3aRqSZ62UtR7fiCLNfq0aTtCMr4SGAtF4n2H7H3QF8DdccrW5SRKNqYcZrizvyVbwYw6dtwrytSkDoben7KFTup+TK67SAPlY+4VPem6Zkg36BXn8yIZOht7/ALhVfEobUIt5gqi3wOMBF7xf5QPqjm18xEcll8I8tDhrp+v5BW3DMTB9B8v8qC5Y2EsrviXUlJtoWQgahuIYwMGsGLIplisx4xxEAsNszTkPMiSW94gjsVYjz7j/ABlz6ktcQ0jSdDOh++SpnY5x1v3ASVwcx9ymw3r0W8jOm1Ks6AA9EiR1I8lyrNXFXANE/I7XTqeHyibcpCJ4jwepTJp1HEnVstiOx0cEDSoQYc6db39fVcuUs8tdOFOxIa0gze2iV7KYN3W5qL4VMi5MjT30PVSUsO20AdSZ3U8jUSsxDGQM4I5f4TH40tJb32+9k92DbNgJi7dY6p7akgiAb3O5nafRZkn1r0vDaxqvDQLmOmpAgTrrotdTqNpMJtIHsqDhrod20+aJ4kCWwNN559FrjhZUHC63xKxe42veJ+/3Vox5tuqzhrg0wBa4v1ETb39Ff08KMq6Ws5jOcVGY2G8LS4DhQY1odeBf1QTsFmfTEAAfije9yfvZaPDYeLajb9ET8K2tTAdlIjqpMMchv1afX9VZ4igDYjTT8lQcVbGmsJ9QFxXEyY7fNVsnRCnEFzsh1BMdbyrEiRI1IurWoGw9LzdNOysa+Eygx3H5qLCsIdMS12vdWmOoBzNItsVCsc3EZanmuAfbstXhqgc3mPyPL0JWNrtc15m99ea0/Cvw8t+hCvIP+L8J49u4ixHsrwYnyx0kH76LO8Ws0b3seXMfRG4SoYHUKUGU8XIjkZA6bpvFvMA+YIs5dw7CHPfQ7oTxBReGnLcGbbgjWP06oH0eIQFZ4XEA3BXnzar2tnbv8x7LScHcCz/9B6yNtJTBusNiZEbjX9Ua2rCzGAxZz39FoqFwsAllYFYb+JLy1gMSJs4f0naei2LqcLNeLeHVq9Msp03OnTS/efqtyep48mouLb5Qe/XomucZnTtyWqp/w4xhaDkDSdnPaCO4XYf+HmMcfwhvVxA+l106sayZcTpKVa2r/D3GNJAYx0f1B2vYG65OtNiqxePrE+dxcRcSdOfRNxDtw03AOltLjpeUfwnAmtSqE+YUyDFpg6x1AVkzwhWGQNIy7VD/AORt2MT0XHLfT54y7qLhdoPODrAv6qFmIqO02W04n4cdTu14JGvODDRINgJMeqrW+GngOOVwi8CNzqRrEyrn7hKo6bahOtzoeuyO4dw5xNyS7YDc+ikp8JqB4lpi0Tr0V1hcLDhOxuBr1Cz66QmCweWLDQc7xuZ3UmIbPpsrI0xHJB1WSmNyqxlOD157LT4SoHMB6Kgq0UdwfEiMsqHL1aMb5hH3dWgdAVPTrefojWVplac0laqoHtDyBvCXZPpMAIPJUZfjPAfh1Q4TzHP9/wBkK94Dgdibjl1HRa/i9ZroBbI+/a30WPLpeW7gn9itJGhw2XLEW1t9YQ2LxTwY8rmHeCPQofB4j4cAkkc+SufhteLb/NZaZTHYUagR0RvCzDeRCsMXwvMCOWyq6eHfScc2kgjlE3V+iDi9ZrognWCPzVtwjDzAPRU2IpzVIAtP1v8AVafhNKCD2Sn4WDaHw2Od/bf2ufks74p4iCzyugmHNPUEtd7jL7LRcSrf7To3EfUFYDH0HOOU6SfmkRWVS4gE6fUrQcC4SajQ+o6Gf28+6HoYAFxdUBLWQABy6K1Y9lSM5LKf9LLierv0VtIuOFYim4/DpiQ3R23utRhKRIsqHB0qbGjJEbRofZXvh6uHudGgGnUG/wBQszLSjmYdP/l4uEUynqnlq3jmEdQnVL/LIwMCaGygDGHgrkaKQXIMhhuF0qQzMptZsSAL6fJE4M5HAGCx5cf+Lz5iG/8AafMeh7qmwviUFkOa4l1oDTc8wNuascJiiaZOVwA3cI05ypvgm4g5jHl7mtIyjLAl0gkn0/D6grHcZ4q1wDaUi+826NB0HZQcR4k6o8gPNzoNAB9UJhmf7g3E/NLXTjxGszgZiTOoO/S/NS4JhNzYn39UXRqNiD7qfJAtofsLEa0rGiDaZ35dkmTLcCDz3SMrBu36KR+IB1HcfogrMTQB1QDarWEZZ10+X5qxxFUHUSOmoVaKLXTG3O31SKtKbvMj2VwAqyjViLSVPVfbqdAEjI/4iSpWmwULHQJ+/RLhyI7qokqkAAO/t/x+ayXGKGR5eCI6dFfcUJfduo0WXdWcS9jxrp0WoLLAYrM0F15V7gaMCQbfRUfD6B8o5WPpK1VGnlCwptTY+6ixbWubfZOxDoVdiMRB7oAqOGHxndQI9Fe4EwVS4ec8qzoPNkoPczNTI3CpauCGaVb0qstKCxLrgDUkBER0MMAFFjsCK9MgNzGCWbeaLfNFNYZI2P7fv7q74Zw3I0OiS0F19zEj5z8lYVmfC2Ob8PI6zm2I5HdaTw2+K7Q0QDM9bErEeFGEve55mXHXWZkkr0XgLGh3l2BP0H5q3zlYX404d0TrodpUmbqtMHjslhNB6pWXRHRzXKQNXKjL4Pw4aYgQAN+f5rM+P+KOpNbQaYc67uxJgfVekuYvFPF9UvxlQnnA7AWTz6vGehuHPkvO5jQd5RdMD5ofhNO5PMI/JtG+q5Ow3BVNuaKqgN7KupNhWNKqHNgqRKgNTKehTajjEt+/RQ1aRFvZI2dJvA0+hTFNZSzuPT81L/phDASL3a73srHC4W4eNxccwYVpiGNLTyIv+q3HO1kAIUhdF9eQ27lD8eYabC5vOAh+EcRFSx1SzPWp6tqJMy4zyHL9EVoe7dPVRfB3RREwet+yg7DUZ1VRisO34rxF5EfWfaFfPOVs8lUscC/Mm5AThMEB8v0VqHDKq+nigDHOyZXxZFgsz0LiXEoF9CXdlbcO4NXqiSA0Hd0yfRXLPB4Iu4z6LfVnsywpNCk00Whd4KOz/cfomnwa7+4fNOqdlHhq4kqDH1gyo0jQ/VX58GP2cPmq3iPgjEF7SC1zRtJB+YV6Ve0NwhlafC4oZAOQAPoFR4PgtZhGZjh8x7hXFDhT3HTKOqklLYpMXwCKz30zaoQS0AAA6OEdeivOD0fhtMiCT8vv6oynwM81YUeEAdStYmoWPnmpGu6IsYSNEvwURAAeyc2VP8NKKSCIF3NcpvgrkDXQvIPF3DC3EPgdfcT+q9gc8LJ+IuHtfVBOjmuB7wSPmtT4kuXWFwFGG+iIpslS1qYpwLzeeUTaFBTxHmAXLMdd1M6ySSDbVLnBUVQw6ygmqGX905ggymPqZoIsR92TqYPqrIaLpYoxqPZIcSYTaWFdyKMpcKe7+krUlZ1ScQGZpadCsTVmnUMGIK9ZHhJ79Tl+aaP4WUXvzVHOPQQ2e61J+6nbGQ4Nx/MA13utDSolw8tx0WrwHgXDUvw0we9/qrylgmtEBoHYAKdZPi9qwNThtZzQGsJTcF4PrGc8MHufkvR20QE8UQnibWGo+Cp/E/2H6q9wPh5lPQeu6vhTS5EQPTwICl/lFKGlLdBB/KJP5YouV2VBABGy5wHJTmnCaQggIHJJk6KfL0XQghFMpwpFTNcFIHhAMKXQrsnREZwu+IEAzW9FIG9U9zkzKgUhckAK5VFZUAVLxGg5xGUEwVpTQHJIKI5IMFjfDlR+jUDS8HVZkwI6yvSzSTPgIS2MJT8KluslPf4YBjW3yW4ODClp4YDQIusThvCrRsSrPDcAA0C0uQJfgoKenwwIlmBjRWHwFwpqAdmGKl+AU5zUgJQKynGqkDWqE6i/MfQ/kVJkQPkckoHRMaE9Bwaei66SV0FAsnmmklKAUuUoGSUubunZQlQMBKXKU5OlA0MPNL8NOlKSgYGJTTSkrpQMpsMXT8i6V2ZAuRLlTZXZ1UOK5RylQ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0" name="AutoShape 8" descr="data:image/jpeg;base64,/9j/4AAQSkZJRgABAQAAAQABAAD/2wCEAAkGBhQSERUUExQWFRMWGBkYGRgVGRkXGRgXFRcXFxoaGhgYHCYeGBkjGRgUHy8gIycpLCwsFx4xNTAqNSYrLCkBCQoKDgwOGg8PGiwkHyQsLDQsLCwsLCwsLCwpLCwsKSwsLCwsLCwpLCwsKSwpKSksLCwpLCwsLCwsLCwsLCwsLP/AABEIAMIBAwMBIgACEQEDEQH/xAAcAAADAAMBAQEAAAAAAAAAAAAEBQYAAgMHAQj/xABDEAABAgQEAwUGAwYGAQQDAAABAhEAAwQhBRIxQVFhcQYTIoGRMqGxwdHwQlLxBxQjYnLhFTOCkqKyU2Rzg8IWF0P/xAAaAQADAQEBAQAAAAAAAAAAAAABAgMEAAUG/8QAKBEAAgICAgICAQQDAQAAAAAAAAECEQMhEjFBUSJhEwQyQnEzgaEU/9oADAMBAAIRAxEAPwCHxOcU5QEy1Zhc3UoqdiTmJOvweH0yrUhEtKVFSgxPhbKWFn1tCdUjuJiJuZ5wmlTZQUgJYhbmxdVsrbQXhWMq/eEKmsU95mVbVy5t1ibiqPOaTSoZ01HMUlJCVOp+QJLg3h1/gM1EqyQmWn2lu5WSAbC7iKrBqmVlTKnKmE/xChdkgywp0+y12UX8+UJqrEjTq7tK1KQpL93Me5UVXzC7ANDuVKiL0LsOqEB5cwPlPhswctxun4dIt1oSuWkJGVJIY214K5H0vHnM8kL/AIg7sllDUkgbgmLDD+1UoSZRlpdd0rSo5UqI0Iez9IWLvsP7lY2m0ySyABmSB4Qbgtp5gWJ/LFBQVCRLC1KKbaHaIiirf4neozKF8yDdYv4shtmH8oL2sAYNxfEj3SQllSnYWIJG4JtlWDxbXZr1krGj8XyGPa/FAqUpKC4UEgkcCT8hEVRzFIuCCncH67e+GFYUiUwLAqfxchx21gOQ/wCIC++h9RZUSf7j0cV8bYyUlK06MbefBjoTwPlDXszUJz92u4JBSrgpOo8293pOy5oBaxHB/lBqZm4JCtQeYZn47D7uU6HlFNUz0mZNAD7C/lEXQGbXTFZlESgrQaAXZubRR0dV39OlTMSGUNnNj5b9ILoaISkBKW58zxgsi05SOc6QEoSkaJsPSEvZFX8ScOfzMPzIKva90LMKw4yqibrlUAQfO8VUvjRJRfNSrQ7MTlUq8UcTFWq56xTB2yuTwPsPU6BCddpix/MYZ4Qp0QtqrTl9QfUCGhqbBL9qD6IwBi4aag9RBlCYF7QBsh4Kg9TJIKplXEM0wnpV6Q2lm0TyrZTH2SvaNGWpB/MkH0cfKDsGm3gTtmllylf1D0Y/Mx8wib4hGiPyxk8ip2VUeepR3c5SfyrI98egoNoie0MjJUrP5mPuY/CI/p3UqKZdpMqMLmOIYQjwOc6RDyEzKpHYH8aMgcpZfWOwVdo1nJ0MTWh8m1a8HSMj4IyFKn5cxGcRNS5uRbNwcsTwu8M8Ow5E9QIBACQG3Uq7q5CH0vs2JddK7yWF9/ImlHeeEApcIWQfZ0foY5UikyFSmKSrJMSSnc5jlNuRMGEW1s8ubUUvY0o8y5ndZyEJQCCzt/DS/O7P5Qxw6eAlU+aCfD3aUlIJKSdb6Qqw2eFzSsqKUixbwlQv4Q+toC7WVE2Yywn+EggMXCQ1rAannBtR2TXphNZVGoJYhKgzOU5kgWHlxjJFCVSsqyUqRodUgqPiuNmu8T2HV2WYEqSDm0UnM3TWKCeX8LMNT0HUR5v5Wsrj7Ojp0M6UGUspBzoSlyFFjpoFb7EO7X0hnIq86XcLQokF9SBYXGpHG7QAZau7ASspUoe1qANbB3J2gnDUulMs6g5yQMo5/pG/A241IeEvJ0r6VORKdBqPdC5GHqGhtxB+384c9opQEpCwQxJHENYs0IpKVDRTD8qrjyJ06GElqTPUxO4Jhpk2HeAHgoC462joZbDY9SwIPPY840lNzSeV0nygtCAqzserA9Qfv5stjDjstiwCjKVZWpSdS7eLn1GrxWCPMKlKpagUliC6SdjrYgkMdCNL7PDyd21MtKJjAoJCZgOqTdlDrYdRzh0rEbosk9Y0SSVaWAjz7Fv2nIQsmV4iUsRs4zXH3tHbD/2lDu0qmJdySW8rNxvDqDEcj0CJevklJPU/2g/Cu1lPPStSVgBDPmtY6H1cR9nrlzhmQoKG/l+sUxXF7FnJPo64GrwQHiQaeeYB+XygzCU5Q0DYun+KDyA+MMv8h38TrQm8c+0Q/hPwIMZSLvHbGkPIX0gy1NEUB0UxwIeSDaJnC5nhEUVIu0DMtDxdSE/baU8hKvyrHoQR9ITYfVBLEloK7Y9sKVMpUkL7yaWARL8RcF7kWGkSNDhE2eXnFkbSwf8AsflAhlWONPv0UlDn0Wn/AOWGae7pQFEWVNV7APBI/GfdzjXHKESpSVKU8xR8S1XJJGgAGnINpDDs/hSZaQyQANAILx1DySdxoQAW23BicZVIDh8f6E2ATdifvpFSk2iEwVakzCFW6sPd/aLemU6RFv1C6ZPC6m0fVllDnaNli0aVGj8Lx0BjL4s0Lto0SqMjUxkNRLm1o8S7S4suompmqslMnuylLnKQFF+ThYhNT0xVlKnQgF3a+lkj73gukoJilqEtCspmFOYmzMzB9TYXMO+0eF9wmWFoyFIYpCyoZmBfRgCG0hZSpaMH2zSXh85UvNLQ8pAch76wLLoFTzlM5SSQVWcpTyA0eO5SupyCl7wESxmyqIc3ca6QqNXMzpFpWRnc2JBuYk1b+Qm30a02HpQFIUpQXL8SSUgApO2pcw7wVSVkAsc3hGZWr7ttAX7ia6pM1WYSpSWQEunOdySPw8OMHS8NUhKZqVgg3ygvvs73EJPHdSXaGf2MMQSVukEAJLJdtt3fqYJw+iUXcglRFw/y3fePlFPckqTY3DXc7va14fYVMEsh21vGmMSuNJKmDY9hDUx4uCBudvVukR8umWnRKwOrj0UfhFV2yx4KIQlEwsRwAPMEkROplhg+ZHUE/AtGfM/menhVRMlrmA6Kb+n5CCgVK+fLnx84H/dwLicQOlveYyaoJObMH4hwIC0UO9aolOrHTW3rtCBVarKpPtJNiDysx4ht/hBFdW5vZLkag7j59YTGeVHgSW4cfQ6+kWjkEcQU4UEpBCib24jl10hkhCZiMgsTcf1F7ctvWNpErMhNnOYvzISbe4x2KgE/zeK+7sMptpqIqsgjiTy69aFiXcMX/wBQ1fzEU83F5gIXLWoWIU1nsPW7ekTXaCkWViYgPYqPEWJPw+EN+z9amYycw0LhR1zP/b1h3PyhOHsI/wD2LUgNnYhjdgWF/vpG+G/tLmpJROOfKXJ3v/aJ7HcKWmbPmMMqVZQ2ihfxdHSfVoniogGYNi3m1oLmzlBHsA/aShEskJObYHcAOPKHdJ27lTZZCuF7iz/QAx5JX0KplKJyPCl2LvwBJHLY9IX4NUKSCXLAXfQC7n4esB5GwfjR6tUduZEkHKc7WAHR4lK/tnV1p7qWSlJOiLBuZiZmUa5sxxZJYv8A24/WL3s7RIlJyyxcjxLOt/lyiWTNN6RSOOPbCuz3ZhMliWXNOp1bkItsMw8WJ90CYVTdCYpKeQlI0uYWEK2zpyvSCJQjWuB7tbM+Us+mm8fZb/esdSHEM9MWO1R5jSVf8XMCLn8OmsegYVNdMec4gsyZ5RlCWPByXLkudni17PVTgRtkuWL+jK3xmpD5aXBEaUy3SPT0jq8RVXjCkTVpzFgo2eMuOHNNGjJLjJMsFrD6xkRqcXMZFvwfZB5X6PPcCx+bLRLR4gh1HvClw5128uTxdIxGVVSx32XxKBClpKdA1n1G0SWJYqFyAiXkl7KTtZmKTsW1EdqKtWpSVLUFZWABLhtGbQR5P/oWPXZmknLZTyiKeXNXIlqXLVYlAcgDW3A6gwrOBU1eEz1+GmlgpZfhVMmA3b+Ue89IW13aGaCpEpRQogkl2a9kiFNVi8+Z4VEFgyWLeg4kwXkbjcf+hiq2UtThBUgiTNKE7pFk5RZhAFDTISShJUwO5fbZxxhRQTZ2qlKSdADoS7aGLHCZSSCVJQeLKe+48PwjRhi0rfYsYt+TpRyVACyjdxw4Fy2kdsRqEpTsOTnXyhhMR/CcEBtgC3rENj1SUnV4OSTitG/FBNgNfj5Qom23x46wX/jeZIKVNuwLuOh1iSrZBIzE5Tctf47WgGiqlZrZiDxv9nyjLt7NqosJ+Lk6+IH70hemoszljoX93MQNKJUkh76tbrYn5wZS04PhX4Sbj+0FIJwlqLunQjzAJvb70jpLpiEkqILHiHBFmtuD8TBwpHAukLS7HRKnsR5l3EfVShmuMqtCPwngRq3z20iypCMIlyLAtYkPzcB+irK9OcJserzJTk3BKgSB4gofJQDjlFXhctK0Cz2ZQNsyX/7C3X0eK/aXKCVIf2hqeIG/Xj1h0kwMcdnajvEuoe0C5/qU4HRs0ccY7NmTLVUSyQUjwp319SfY8gY49gCpcobpS/qx+Bisx5J7leW6ik5eAchPlprzhVLdBaElJO7+jKVM6gkgcSnxBL66s/nxiDnoAzJJ8BcjTVntyuD5tDrsxXBAnpUbAEDhl667jq8KcXlmYPAkgJLOeJZxbUgkkn+0UQhW9kMbRNply1D2QbnRgwSOmn+2FtEtE7vAhJHEAXyp5bbW2e8K+xLIqGVp4h+rWHnzit7JiWe/UlicxAOxa4Y/lBvzYHoaAKO5ygHR9zdy/Dr8PR7hJLghRYH1PK+vP9IAlSc4U7uCdQzcBfc6/dyqBBSocdAzsOQA2163O8K0E9IwPMpQSUkDqR67w+nVQlrKWtb70hH2WTZw59w++cNMfVlKSQCkhnIJAPMjSKRRFhacRBIbQ8jB6FPElKr0Ahwdedj99RFLJnOkERTJjpJonHI1LZ5x2tmBNZMHdglwpwo5rgG4It5Whx2brgyWDRN/tCxRMusBbxKSPE+jFrR1wDEHLklzd3f4xpwruDEyrlBSPTaipZMeZdpK4InqL63isxHFGlAvtHl3aSszTArygwxcY7EjJydh/wDjQ5xkTwnHgYyKUjrYwpJCcozMTwsT5QjOIqlr0I5/2hoJQG7J0zE5QfOGVZ2ZkgAJBWu3jBdJe5Hvj57EtOyUX7Ei68kFYLlr8ucfcGxIIVndykaEAj3wTV4UlCl92FMB4km5HRucc6Ps8tSQUAnMWYggAfmMO4XoelIbU+MBc4qb+GNNHvuC1rxX4cpOpcHhZhvqNR5RPYVgOUp5bt9i/G8OaipCAwPpF+XCJWGGwvE8fCUFCQz8GaISvqCokggdbj1EMa2qFyoxOV+JILhA+/KMk8jkz0MeNRQPiVTmLAPsSNoGlYOXCgrqC/kfu8HSZkvK7DN1368Y41uKpQHSfKOi/CHaCJp8LM55P5G3xhjgc4MxSWezgtz10/vEJOxactXhUfI298OsKmVaPaDjgoP8Iq/irAtno8miSQzMDyDQLPpkpBBAUN+LciBfa3viRxXH5kpIATdVgx313hVORXKTnXMWndhYDqWvCxk3sMkonoWHp7sG9nNzvfcag/fOJj9o1P3qAtLkpNxrwHwb05RJSMaqZZdE1SgNiXEPcO7UCcUpWMsx7g6EcucO+UdiqnooOw4EmQl9FB/Iv/b1hrXYwlgLEnML7pSQT7vu8c5FGnIMqbfXa20JKmSsTANmI9S/waEi7djtCKXhyu7mK3Wom1jxI20f38oHxEzO7bK1yMx1bZKRrcqV633elQlKWX7RBV4TxJJVb/dfpwhZjkp1uFAqJKwB7Id/W1o0pkmgGnkMgolAOQylcmLn/swij/Z9QKQnMdwS3MnQeQDnnANKUJQp0up77baehV6mO2GY1YkAB+Fgw0SOUUWxWjv2fmFdRNlqBKs6jbdyd+EUn7gErAIdtdkpAbw8eHWJjstXLVVTFtZ9Rpw+wIt6tSpgGR7fhCQ3mHzejRzFHuCVl8oHowH6xQz6olm0a+484kMMWpIZSgltgGNuW3nAtf2gSC2ZmdyXv1aHrRLyUNXIlu4Pd8Rqk+TW8jBEuvCJdzp97RDzu0SjYK8wVD4mB6rHCEM8aoK4/Ilkxtskf2k4j3k9K39kkfOGuA4mCAQdREzj6kzT4rF9dvMfMekC0wMuwcdPu8Q/NxnyNP4/jxPRcRxclLPCATQtTKuNusJZWJLNiXEGoUxBh5ZuYixcUPUpS2kZAya6MiXJjcTivJPyAkBKdHvps20ZMndyphMKiDYbAC7eYhXMnKlBkqAKixfRjz3gfMC2ZTEHjc2a2z9YxY24xo89Rsq/3kCaClYyqAuLAFQ0KjwJhhSGatapaCVZLkhTJ8ylOnnEHVVfeKy+wBbcuPmTFj2NUEp8ILEM729PrD0x1a0illjKlySeLkn0f4wrrFXLacHg6tL7tCPEV5QWOkZMs/CPSxQ1sW4gEHW33yETs6aiSo2cGzj5tH3FMYuxDa3dxCQIWs+ySOXOBCPsu3WjpV4gFKdIbmDA/eZi2+kM6XAQS5cdTf0gSpw8oX4XVzb6RdNeCbsocGwpKASojT9LwwoqyX3uRYs9iX+PD1hbQ0qzKPtcb/IDzvAE+WwDknfoeIPyiXb2UWih7aUBQmVOSPDLWFHe2nCPvaLtUDSnJKQUlBSXDjxBs39SXcHiOFoWYX2sKEGVPBmyVOCRcpB4jcQDU0wlpJlnvaZbsUucoOyhtDpcWhMi5dCPCZie+TZSnd2IFuYIL+6H2NYKP3cT0ghSSD5P9mN+z2CpN0MU/md7cH2hvjtcgSihLFLFL7KUoFLDkBvBnNzmlH/ZOKrsrexCxPpkk6sxbV9DAGM0WScphYMX62Yc2gf9ldSpGaUvqOuh8oc9qkpM0cQHHW4f3mI/tnRo7VkzWp8QSQxs3TfWzm2vnCmopFGacwACQGAdgzOb6sTcm5bnDic5Vdn1I3A1uf8AbAs1DqXY7AnTjrvxtwMbIO0RkgWfLKwmWkF1k/Un0jlXTJVJZRGbhqRbYcYf9nqcGcuYq4QgkeZv/wBffHm2LTCpRWskqWoqP05Dh0i8l0kTuh9TdsCn/KlZuai3uD3il7Idve+XkWgg8j9TETgNc6TKSCEFQUQSFXHA5Q0OMIw4fvs5CCRo3AEgG8I9PTCvketVqsyHAPud+e/o+kJ04ameFAMmYnQtv/MwFoma+rrJbWSsJ66cReK/s/Jz05WFHOL+Bnfnms/J4tB2QmuJBYrWTadZQpIzDqAQNWtryhcrtNmDEN0iv7QViprImS0zkv7QtOl821KdCwcR5lV05TMUkaOW6PCTlKPkrB8kH1FSFFwY+SqqzG4+HSNMPwWdNLISW4xZYJ+zVayDNLDhEfI7mkSAmHNb3bw6w6hmzGypJj0il7DSJQDJeGcihSiyUgQ90RlkIaV2QnkA2EfI9FTLj7B5ic5Hj3+HmY6wruwSMqSbq1LkDflAK8PmqLCXmUCxLZQnzFvdDTEKxE0ITLTkmIcLVpmP9PHW5vFVg+INK7nu0FLMFfjJ1cvrf5RnTcdVZli2/Ak7O9kpYLzFFT3Isb+RbzaK5GWWnKhISOUDSKYIGgvwbWPsyY30gZcvhG/Fj8s5z5vEtEvjVYA7kdHaGWJVijYF/gImqx9w/RvpGLTZtiqQnUO+mMtBA4j6Q6oMLRJDoe/5v0grBKuWj/8Aml+WV/dG+JY0lbpyhP3wEUb8IFeRViFWoOwHreO2ESCpiVZuQY++PstZBcMegf3mG9JMBHsqc8R82g9LRxi6ZSgybHmG98BKwhiSp+G2vHnDGfNUAbsfvdvnC2rrE5QFFz1eBEIsmU6QSGB4cfTVug9YAQpclWaXb8wNwrrxPOGZW5LkFPDQ8rvf0844z5d2Jc3vuA3w5P8A31Rpk2H0WD0tWzgyJhZwPCFdOXURvj3ZOXSywoKdWvjINuQF4XUeHLTcKseAIduBsPhHztBUqUhlOS299PhwveEcJKSp6HUo1tbF+D9pVSJ+aXdxl9/6xX0GIKmnvJiug5M1/L4xGYHgzgzFaD5axTysQRlGX3Xhc1XrsOO2tlBS0oPiBBNy/HfV/eGu0CVMjx5RcavvcEDQ6M8a4fXsHf487/Lzg9CAXI9p9eXC/nHYp0zpQ0KpVeKdSgqyZiVX4K1YHg5eImqlJUbKTs4JykW56jnFP2qpc6FAatmG7ka8nj72RlUs6nIqEJzS7c7DXjGy9bM7jYiw5UqSAxzr2Sm9+Z4RU9l8O7hK6ipyoKruogXNz+nARwxHF0SvDSSkgG2cpGrnQA+bmEtR3i/HNmGcocS2X/SdonfkKVFSO18tU0Il+MEgEs+vBtYtuxVOElaC7G7cj1vxtHkuBUuacju3zA3e3oY9fwmYET0v4AQBqCFfQxox9GfL2JO0P7PkzpxUE90p/aSV35gOzHiGbhG1P2AkpVnUM67OTueJ5xf1lNuDY35RyEm0Rm9iW+hDIwxCLJSB0EGU8pjBpp43RIiZ1Hzu3EcDIvBwTHzJDnAwkxkFZYyDRx5pjHZqVMmCYQyt2tm/qFnPOOlNTy5QZAHU6xk2oWoMR5/pHOUm/HmT8hC/qMlvRXFCkGImE/fxgaqnPa3yjpMWALfSEdZUm7WEYXZqSMqlkasB6v02gfIki/vaFdXjBl2Hn+kcE4+lnUnIP5WHqDrBUL2h7HE2uTLTZKRztEpiuLhag5Ho3wEFVtemaGSt+RLH/kyfQwlnUix+BQHMfOKwx+xZP0G02NJQGBV/f1gim7VFCgQHvcq26QoFEs/gPkD8o3TSqGstRO1i0V4ITky1V2jkrAUpQ6HXTgL+sB1naGQ/gQSeO3xhBS0p/wDErmWPziqwOnSpQBRf+nTzaJuCQybYqE+ZN9iSUg76A+sHowws6i5GwYe8F/1inqqPIm9h0b5vCGsrWfKr2dv7F45S9Bo5qlZdvC2ii5G5yhi3VnhdNkqmlOVLJ4J2ufvWN5cgzTfTdtocU0gJSyeOuh/vBlOkcoiurlNK7sWexIYH3bQqoHFkpIa19zx++MU1XRkpOrb2Hyiak4gkLNmYm0Ti+SpFH8dlNSAj4acfI9PMwyazl768xsfR/fErS9oE5hcgPvaKCTictYAzA2seBJfru3lDxjx2wXy6Bu0ksgIUnipJ3Y2Iv97wjky8kwGwTMFxz3ilxJCZsiakNZKVajUM/SxJhciiK5YDeICxHH9I1quzOxZWUSkEK1Ttma+xZmbbhH1ZJCQpyH/CoF/eSw+UEyFAjKTlKSXBJFzyDDSOCwULAIZJNiBc+drc2guItj7s3hzTkrSLA3LgkcjpFpjVO6UqDAu+YA6b9LRP4RTiUnMlYOcfia8U9JU50pQSkEC2YfQxaOkQntlTg1WifJGUuQG9I7mW0BYHJXKOUolgEO6HBfoRDacmITWwIEyR8aOpEaERM40aMj7GQyAax9j7GQQHlRnNpaOkueeJ84Von3Zw/rBaV5Q5++sYmbkjpUTjy5uBCysr2BsnkDf3RvUTyoPpAKqYrsxYcNSeXGOimxuhRWVQe8pCi/8AP8ErgQkKLKlIHmT8Xg6spQD41JQODur3X8rQLLmywDlzH+qw30SOm8aUqQt2fJkxIYJlI01LEe9MGSsQTLDhCX6If/paBkSVqGYSyRt4bDcOWYwPUSV/iKE9VJHuSSr3QlNjWkM042k6y5d9Xlj6D4iCJWKIbwy5b8AkP7wfhCOnw4LOVBCzwlIWs/8AIp+MMqbA1oP+UU81rlSx5hlkesHg15ByGkrES7FKOndyle7KGhxQqDgjInpKlj4CFdHKlotmp3/leaf+wHnlilw2rSPxf7UBPvyJPviTT9jqjvUTlKOuVPEIB+R+EJcUoZJDCeUqO9kn0AEUcwb5FzOoJ+NoXVsiWxzyCnyT8riJ20/IdMjp2ESFnKKklQ1ul/gG8oOldnw6EoqWA18TlQB0ufhB06nps2uVStNfQcICV2YkFTpmso6sS5bmYdzddnKOywkUyWy2OjtEh2o7JgqMyWPF0cHyiowihMpGXMTzOt+gvBKwDqR1MYrcXaNCpqmeRYTNmGaqVNSCAHJYApbR21BhjOQkA+yANeUFdtcKmSZ3fS9FJYgcQ+28Z2J7OzalYVMGWSDmL6qI0DcND5RvUHOpXRNZVBU1Z87P4Mqat0hSUmxB3Sf5Yo8aoE0xTmYAhxe1tYoaWkTKXozcBC/tPV005kTlMUOUqYkEG3k/DlaNMHfZmn7RGpWlcwFJGW3P47wRjtNLTLS7ZrkN7V921MO+zvZamWc0tTghr+y4L/ZhFi+H00yatM3vJMxJYlzMQSLPxHqBzitpEuydpcfVLOUqzIewBbzBDsfUcorsJ7TyzlSp1B3GgUPsRNVnYlesqYhYOlwM3QmyjySVQAjD50leWahUtXMEHqIDbFSTP0T2fnomAFMxRHBRuIolAgR4l2FmThMGSaVJ9W5EH5R7XRzCUB9WgXaEapmhMaECOqktHMpiYpoUx8aNiIxoIDSMj60ZHHHikgoSHcv/ADfR4NRT5rqKm4BN/jCyRUiXdSwTwDAP1AF40nYmqYoJSS5tZzza8Z+NmwbDK7AF+ZSlvXTrAWJVSWbMAnT2icx/0pv6x1FGJSG3OpO5OvXgwicrZ4BygAq2cm3Ng61HmyYpGJzYPPq5eZgxVoAmXncnhnX8oZUyVJS+Qyxr4iEf8UIe/wBIGw6WPaKmTpllgIfXXK5ULfiO0ZX4mEgBCUhyWJGYvxdT/CKv0L9nVEkzjmCO9O11H1IWt/QRvNw2b/6eSOIly83qoZgekN6WnV3SStRLgM5LAFtunxj4KJxYebRJyY6QjXKCUkLrpxSLlKM+XoPEw9IVippw5PfrH9QHyeGeKUniCG5+UKv8P3JDDYXt5W98FOzmg2m7QSQRlpU9Zi5iv+JJEVWF9oyNEoQ9gEJCT6hjEGJSQdFKI5hI+e3PeC6LElJUDlSw2Z32HtE8OEJNWGL9nrEquzpucx6Zvi8c51CXzAgH/d7hZ4mcCxZS1AqPhHHjy9+kWUieGiSGehPUKUk/5aDwf2iejWjmlSCq0tl8eEUacPSu7XjWfgTi1ukFwbCpISd2xcFfy9IDncSTrufpDqowUpGpdoTzMIURmU5PLrE3iRRT9AuJVSZiUoNxmc9OHSHtPUlMoJlslmb6GEq8AIJVeGNLTTANbRoW1SJPu2Mk1K2cpv1gOq7sqdUku2oYgvvz+/P5OnFKS5AhVU4sUMQsgah9Ohtbrs2940R0Sex1TGnShRQTTzSPAVAMoja9jzB92sIa2h/eCR4ZVQL5VDvJS+aSf4kro+XgVGAcV7RrUjKqWiYnMQUjwlQZ/DwmDXIX/Mk7heKlfd55SjU0yb5Vk97IP8zeJA2E1B89i9+yLT8A86TNpyVKlqkg6zJKu8kqHMK25KUOkHUmKP4QczfhQ3vppnhP/wAfrDDDMYRNKiDOzkOXIMwNrmDNUIb8TKmAchHWowSTNUEqEsLbwqlESyxNnlr9pGvs5i76XhaT6Byf8h72RlpKs6Upca926D/qlq08g3OPTqVTgRB9lsNKWCi5T+YFKh5kluhPlFvKVlF4NUhG7YQoRoRAdVjKJYCiCQS1hfzGsT+LftDko9l1K0ISNPOEqzrRUFQj6R8HiIp+3AN1SVEH1g09qyVASpXhYWWW+EHgwWUH7x/KYyJyoralaioBKQdgCQPNo+QeJO/s8fpqBRAdkp3UosTyDfJ4c0ikSB4E51m7gaADYC5HUwsmT0tmUSSNAD7yYBn1y5oI9hB2S9+ROqvhEjeb4xis2YomYrKn8oIHqofJ/KFdN/EfQI4aAnnurzjF4QsnlyN/SDKLDVEhLMHfyHWH6ANZUnIjMb2Yddy22noOsK5njmhIF9hwSNzzPzhjimIy0qCfFlG6AlWVhwLA6x2wyakAqkS039qbNdSiepSE+QBjkvJzKKoR4Uh9mHUlvpBlbITLQw2F+dviYUSqrPVSwS9nPB2a3J4b4oXQRuQ3qf0ibQyJatQVKJ8vTU+vwgZeT2RdRLBuMH16whBuz6eZhXgU9K54SkWBuT6uY6KOkznX4cxyDTfyA+fwgeRhK1Fg7MHPKK1FNnYtc69VFx7oc0OEjKoM9n6tqPS8IxrIKZMVLGVI89gPm/3wFDT4wWSHupvlBtT2b7wqSLEEPzSIV12EmVdri/pE2mMnZZ0OLEFtWDw3k4wg9Y89p6whaT+ZOXo9/l74aisCZYWeN/Mt9+cUjKxGiyWoLttzjSdJAEIJeLTMriNziM3VninGwXQ0EkAQDVYtKQNQTAdUuZMSQ+UnT74RIzqdQUQoEXZQ25H79YdRoF2EYxjGZRI9P7QjXjSSooV7Js/5VbE+cbYpQEBrkc7kdDCU0qlG9+d3+Edddnf0E/4hlOQ2VoM2hYuEnk90nVJ3GoLpavMvvZCjLnJfNsRsSbeJJ0Jb+oMXjWXh3eJGZIJ9kv7jHNFGAu7y5id9lDR31cWB8jxMGxSjo6eXUMQBJnjYeFCjxT/41cvZ4NpDumpSpkTkux3tfj/KrS4sdwdYncOFwFBlbH8Kh8Afd0i2wmZmGVY89/r97wsewPoeYChUtkkkp/D/AC8m28rcIeVSlAWuN/03HKAqFDWLEc/kYaGQ4sbxczSEs7Dv3hZE1PgaxSSCDtuxHvgQ9lKfMyiVE8mV67+cUSKAFJc21LGBpdBLd85JHA+6EcibXsRysHp0gjMpZHHwxkqiClMiWzblzD3u5CHZIfUg3uYMkVSSwHhGyWgcmJ35Fn71UCwLAfyiMh2JBMfIS/op8/s8ARSJT7SvVvhHKfVyBu55fSAJlIpQcrI5C/qTA0yhlhn1ELo3hYVnIyBgbbsY0qlqlpZJ03O5+jxlOshWhIG3w6R3rZZWgjXe2ojkFgtJ2nKQM9MiYdAoC/S4UH+sEVXaqWoAFCgQLgLBFtA4SPcYlqyaUlg6QeB1genSVK5b/Uxe/BIucFxIuiaqxUoMlgAAGAPPXflFHi9TryD+f9miN7ODvZg/Kgv5JKSB6Ajzh7Pq861l/AkBPUuX+AibWx0yfx+qJUUgnw5T1ISCry+kG9iJASSVkJuDfgWF30DmFs9RzKXbMp23Iff0HvfaF9NUlKZj+ysgHd8qgrzvvHAPQ63F0Sp8qXZ1AFY4Eiw9R74rafxSytGrOPj9RHkdSlU/LOSR3zDMH9opIGZL6nLY3dw+9rrsb2lCGlTwUE6FXHfqCbuIWthKaSnOQoe2BtuD8RrHyspAsAlJbQhngyZh4sqWejcDqPnG7EjxXbcfMaQ/AWyZq+zIA8JGU6Hh9YDOGrTmSoWIt9It0S31u/o/GNlUQyszjgzjy3TCfiG5k9gtN4cuohxKoQA0fKTDe7W22tzDZFO+mkVjGhWxYmjS+U76dYExDAwsXF9H+sN1StjqNDBJQ4eG+mAhKjBA2RQ6HcQgqcCyFiN7Ee4x6ZXUgIc7QkraF0vq32PhE5xGUiRRQlJHA2vxG0bY1hQKEzUh2sRuRp56/KHi6XOgFNw7+UaCTmppiVbWv/N+qoRaYXsmcOKSMhvuk/ThFNhMwpOVVwNDy+YiOpioKIVqCWPEcecV2EzHAfUffpBXYH0XOHKBSxhlKOWJnD6lraQ8kVOYMTeNBmYFXYr+7pWlWi1DKdddRBcn+DKVnbMdE7h9IHxOjEwAEaX84BXV5ZyO8QouwGjsIVog1sOp8GnJSVpAdwRmLqYcBoD1hDVY/Mkz1OknWytRFktfeeKTPyq2SpiH4EG4iD7UY0JqkZ0ZVIJSpSb6A+54CC4pIusI7RSpklCiWJGh2YkfKPkeUS6qYAySGjIHEP5ZIlZpvCuaov6x9jIh5PS8BmDq8SvvhDGYfATv+kZGQV2B9ELV+0epjrT+x6R9jIsSKfs3aTMIscv0gtP+Wrqn5x8jIARTVeyn72hfWD2f61/BEfIyFQWdVf5Y6q/+p+MMqU/wFclII5E6kcCWHpGRkEJ6t2QmkoluTdPHmYqVpHCMjIpHonPsGQGWQLCGCdIyMggBqkez1Mb0mo+94yMjpHI7VAj5I0jIyAd4OVSLekJm8Cuh+cZGQZBQlww2V/UuNsRDSJ39KfjGRkSY5H1Q8X+oe8F4c4CbjqPhGRkcKViR4fMfGGMo/KMjIuujO+wlBsY+VYtT/wDu/WMjIWROQk7UqInG+0KsPGaYhKrpzrLG49kbGMjI4SZKqF4yMjIVin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2" name="AutoShape 10" descr="data:image/jpeg;base64,/9j/4AAQSkZJRgABAQAAAQABAAD/2wCEAAkGBhQSERUUExQWFRMWGBkYGRgVGRkXGRgXFRcXFxoaGhgYHCYeGBkjGRgUHy8gIycpLCwsFx4xNTAqNSYrLCkBCQoKDgwOGg8PGiwkHyQsLDQsLCwsLCwsLCwpLCwsKSwsLCwsLCwpLCwsKSwpKSksLCwpLCwsLCwsLCwsLCwsLP/AABEIAMIBAwMBIgACEQEDEQH/xAAcAAADAAMBAQEAAAAAAAAAAAAEBQYAAgMHAQj/xABDEAABAgQEAwUGAwYGAQQDAAABAhEAAwQhBRIxQVFhcQYTIoGRMqGxwdHwQlLxBxQjYnLhFTOCkqKyU2Rzg8IWF0P/xAAaAQADAQEBAQAAAAAAAAAAAAABAgMEAAUG/8QAKBEAAgICAgICAQQDAQAAAAAAAAECEQMhEjFBUSJhEwQyQnEzgaEU/9oADAMBAAIRAxEAPwCHxOcU5QEy1Zhc3UoqdiTmJOvweH0yrUhEtKVFSgxPhbKWFn1tCdUjuJiJuZ5wmlTZQUgJYhbmxdVsrbQXhWMq/eEKmsU95mVbVy5t1ibiqPOaTSoZ01HMUlJCVOp+QJLg3h1/gM1EqyQmWn2lu5WSAbC7iKrBqmVlTKnKmE/xChdkgywp0+y12UX8+UJqrEjTq7tK1KQpL93Me5UVXzC7ANDuVKiL0LsOqEB5cwPlPhswctxun4dIt1oSuWkJGVJIY214K5H0vHnM8kL/AIg7sllDUkgbgmLDD+1UoSZRlpdd0rSo5UqI0Iez9IWLvsP7lY2m0ySyABmSB4Qbgtp5gWJ/LFBQVCRLC1KKbaHaIiirf4neozKF8yDdYv4shtmH8oL2sAYNxfEj3SQllSnYWIJG4JtlWDxbXZr1krGj8XyGPa/FAqUpKC4UEgkcCT8hEVRzFIuCCncH67e+GFYUiUwLAqfxchx21gOQ/wCIC++h9RZUSf7j0cV8bYyUlK06MbefBjoTwPlDXszUJz92u4JBSrgpOo8293pOy5oBaxHB/lBqZm4JCtQeYZn47D7uU6HlFNUz0mZNAD7C/lEXQGbXTFZlESgrQaAXZubRR0dV39OlTMSGUNnNj5b9ILoaISkBKW58zxgsi05SOc6QEoSkaJsPSEvZFX8ScOfzMPzIKva90LMKw4yqibrlUAQfO8VUvjRJRfNSrQ7MTlUq8UcTFWq56xTB2yuTwPsPU6BCddpix/MYZ4Qp0QtqrTl9QfUCGhqbBL9qD6IwBi4aag9RBlCYF7QBsh4Kg9TJIKplXEM0wnpV6Q2lm0TyrZTH2SvaNGWpB/MkH0cfKDsGm3gTtmllylf1D0Y/Mx8wib4hGiPyxk8ip2VUeepR3c5SfyrI98egoNoie0MjJUrP5mPuY/CI/p3UqKZdpMqMLmOIYQjwOc6RDyEzKpHYH8aMgcpZfWOwVdo1nJ0MTWh8m1a8HSMj4IyFKn5cxGcRNS5uRbNwcsTwu8M8Ow5E9QIBACQG3Uq7q5CH0vs2JddK7yWF9/ImlHeeEApcIWQfZ0foY5UikyFSmKSrJMSSnc5jlNuRMGEW1s8ubUUvY0o8y5ndZyEJQCCzt/DS/O7P5Qxw6eAlU+aCfD3aUlIJKSdb6Qqw2eFzSsqKUixbwlQv4Q+toC7WVE2Yywn+EggMXCQ1rAannBtR2TXphNZVGoJYhKgzOU5kgWHlxjJFCVSsqyUqRodUgqPiuNmu8T2HV2WYEqSDm0UnM3TWKCeX8LMNT0HUR5v5Wsrj7Ojp0M6UGUspBzoSlyFFjpoFb7EO7X0hnIq86XcLQokF9SBYXGpHG7QAZau7ASspUoe1qANbB3J2gnDUulMs6g5yQMo5/pG/A241IeEvJ0r6VORKdBqPdC5GHqGhtxB+384c9opQEpCwQxJHENYs0IpKVDRTD8qrjyJ06GElqTPUxO4Jhpk2HeAHgoC462joZbDY9SwIPPY840lNzSeV0nygtCAqzserA9Qfv5stjDjstiwCjKVZWpSdS7eLn1GrxWCPMKlKpagUliC6SdjrYgkMdCNL7PDyd21MtKJjAoJCZgOqTdlDrYdRzh0rEbosk9Y0SSVaWAjz7Fv2nIQsmV4iUsRs4zXH3tHbD/2lDu0qmJdySW8rNxvDqDEcj0CJevklJPU/2g/Cu1lPPStSVgBDPmtY6H1cR9nrlzhmQoKG/l+sUxXF7FnJPo64GrwQHiQaeeYB+XygzCU5Q0DYun+KDyA+MMv8h38TrQm8c+0Q/hPwIMZSLvHbGkPIX0gy1NEUB0UxwIeSDaJnC5nhEUVIu0DMtDxdSE/baU8hKvyrHoQR9ITYfVBLEloK7Y9sKVMpUkL7yaWARL8RcF7kWGkSNDhE2eXnFkbSwf8AsflAhlWONPv0UlDn0Wn/AOWGae7pQFEWVNV7APBI/GfdzjXHKESpSVKU8xR8S1XJJGgAGnINpDDs/hSZaQyQANAILx1DySdxoQAW23BicZVIDh8f6E2ATdifvpFSk2iEwVakzCFW6sPd/aLemU6RFv1C6ZPC6m0fVllDnaNli0aVGj8Lx0BjL4s0Lto0SqMjUxkNRLm1o8S7S4suompmqslMnuylLnKQFF+ThYhNT0xVlKnQgF3a+lkj73gukoJilqEtCspmFOYmzMzB9TYXMO+0eF9wmWFoyFIYpCyoZmBfRgCG0hZSpaMH2zSXh85UvNLQ8pAch76wLLoFTzlM5SSQVWcpTyA0eO5SupyCl7wESxmyqIc3ca6QqNXMzpFpWRnc2JBuYk1b+Qm30a02HpQFIUpQXL8SSUgApO2pcw7wVSVkAsc3hGZWr7ttAX7ia6pM1WYSpSWQEunOdySPw8OMHS8NUhKZqVgg3ygvvs73EJPHdSXaGf2MMQSVukEAJLJdtt3fqYJw+iUXcglRFw/y3fePlFPckqTY3DXc7va14fYVMEsh21vGmMSuNJKmDY9hDUx4uCBudvVukR8umWnRKwOrj0UfhFV2yx4KIQlEwsRwAPMEkROplhg+ZHUE/AtGfM/menhVRMlrmA6Kb+n5CCgVK+fLnx84H/dwLicQOlveYyaoJObMH4hwIC0UO9aolOrHTW3rtCBVarKpPtJNiDysx4ht/hBFdW5vZLkag7j59YTGeVHgSW4cfQ6+kWjkEcQU4UEpBCib24jl10hkhCZiMgsTcf1F7ctvWNpErMhNnOYvzISbe4x2KgE/zeK+7sMptpqIqsgjiTy69aFiXcMX/wBQ1fzEU83F5gIXLWoWIU1nsPW7ekTXaCkWViYgPYqPEWJPw+EN+z9amYycw0LhR1zP/b1h3PyhOHsI/wD2LUgNnYhjdgWF/vpG+G/tLmpJROOfKXJ3v/aJ7HcKWmbPmMMqVZQ2ihfxdHSfVoniogGYNi3m1oLmzlBHsA/aShEskJObYHcAOPKHdJ27lTZZCuF7iz/QAx5JX0KplKJyPCl2LvwBJHLY9IX4NUKSCXLAXfQC7n4esB5GwfjR6tUduZEkHKc7WAHR4lK/tnV1p7qWSlJOiLBuZiZmUa5sxxZJYv8A24/WL3s7RIlJyyxcjxLOt/lyiWTNN6RSOOPbCuz3ZhMliWXNOp1bkItsMw8WJ90CYVTdCYpKeQlI0uYWEK2zpyvSCJQjWuB7tbM+Us+mm8fZb/esdSHEM9MWO1R5jSVf8XMCLn8OmsegYVNdMec4gsyZ5RlCWPByXLkudni17PVTgRtkuWL+jK3xmpD5aXBEaUy3SPT0jq8RVXjCkTVpzFgo2eMuOHNNGjJLjJMsFrD6xkRqcXMZFvwfZB5X6PPcCx+bLRLR4gh1HvClw5128uTxdIxGVVSx32XxKBClpKdA1n1G0SWJYqFyAiXkl7KTtZmKTsW1EdqKtWpSVLUFZWABLhtGbQR5P/oWPXZmknLZTyiKeXNXIlqXLVYlAcgDW3A6gwrOBU1eEz1+GmlgpZfhVMmA3b+Ue89IW13aGaCpEpRQogkl2a9kiFNVi8+Z4VEFgyWLeg4kwXkbjcf+hiq2UtThBUgiTNKE7pFk5RZhAFDTISShJUwO5fbZxxhRQTZ2qlKSdADoS7aGLHCZSSCVJQeLKe+48PwjRhi0rfYsYt+TpRyVACyjdxw4Fy2kdsRqEpTsOTnXyhhMR/CcEBtgC3rENj1SUnV4OSTitG/FBNgNfj5Qom23x46wX/jeZIKVNuwLuOh1iSrZBIzE5Tctf47WgGiqlZrZiDxv9nyjLt7NqosJ+Lk6+IH70hemoszljoX93MQNKJUkh76tbrYn5wZS04PhX4Sbj+0FIJwlqLunQjzAJvb70jpLpiEkqILHiHBFmtuD8TBwpHAukLS7HRKnsR5l3EfVShmuMqtCPwngRq3z20iypCMIlyLAtYkPzcB+irK9OcJserzJTk3BKgSB4gofJQDjlFXhctK0Cz2ZQNsyX/7C3X0eK/aXKCVIf2hqeIG/Xj1h0kwMcdnajvEuoe0C5/qU4HRs0ccY7NmTLVUSyQUjwp319SfY8gY49gCpcobpS/qx+Bisx5J7leW6ik5eAchPlprzhVLdBaElJO7+jKVM6gkgcSnxBL66s/nxiDnoAzJJ8BcjTVntyuD5tDrsxXBAnpUbAEDhl667jq8KcXlmYPAkgJLOeJZxbUgkkn+0UQhW9kMbRNply1D2QbnRgwSOmn+2FtEtE7vAhJHEAXyp5bbW2e8K+xLIqGVp4h+rWHnzit7JiWe/UlicxAOxa4Y/lBvzYHoaAKO5ygHR9zdy/Dr8PR7hJLghRYH1PK+vP9IAlSc4U7uCdQzcBfc6/dyqBBSocdAzsOQA2163O8K0E9IwPMpQSUkDqR67w+nVQlrKWtb70hH2WTZw59w++cNMfVlKSQCkhnIJAPMjSKRRFhacRBIbQ8jB6FPElKr0Ahwdedj99RFLJnOkERTJjpJonHI1LZ5x2tmBNZMHdglwpwo5rgG4It5Whx2brgyWDRN/tCxRMusBbxKSPE+jFrR1wDEHLklzd3f4xpwruDEyrlBSPTaipZMeZdpK4InqL63isxHFGlAvtHl3aSszTArygwxcY7EjJydh/wDjQ5xkTwnHgYyKUjrYwpJCcozMTwsT5QjOIqlr0I5/2hoJQG7J0zE5QfOGVZ2ZkgAJBWu3jBdJe5Hvj57EtOyUX7Ei68kFYLlr8ucfcGxIIVndykaEAj3wTV4UlCl92FMB4km5HRucc6Ps8tSQUAnMWYggAfmMO4XoelIbU+MBc4qb+GNNHvuC1rxX4cpOpcHhZhvqNR5RPYVgOUp5bt9i/G8OaipCAwPpF+XCJWGGwvE8fCUFCQz8GaISvqCokggdbj1EMa2qFyoxOV+JILhA+/KMk8jkz0MeNRQPiVTmLAPsSNoGlYOXCgrqC/kfu8HSZkvK7DN1368Y41uKpQHSfKOi/CHaCJp8LM55P5G3xhjgc4MxSWezgtz10/vEJOxactXhUfI298OsKmVaPaDjgoP8Iq/irAtno8miSQzMDyDQLPpkpBBAUN+LciBfa3viRxXH5kpIATdVgx313hVORXKTnXMWndhYDqWvCxk3sMkonoWHp7sG9nNzvfcag/fOJj9o1P3qAtLkpNxrwHwb05RJSMaqZZdE1SgNiXEPcO7UCcUpWMsx7g6EcucO+UdiqnooOw4EmQl9FB/Iv/b1hrXYwlgLEnML7pSQT7vu8c5FGnIMqbfXa20JKmSsTANmI9S/waEi7djtCKXhyu7mK3Wom1jxI20f38oHxEzO7bK1yMx1bZKRrcqV633elQlKWX7RBV4TxJJVb/dfpwhZjkp1uFAqJKwB7Id/W1o0pkmgGnkMgolAOQylcmLn/swij/Z9QKQnMdwS3MnQeQDnnANKUJQp0up77baehV6mO2GY1YkAB+Fgw0SOUUWxWjv2fmFdRNlqBKs6jbdyd+EUn7gErAIdtdkpAbw8eHWJjstXLVVTFtZ9Rpw+wIt6tSpgGR7fhCQ3mHzejRzFHuCVl8oHowH6xQz6olm0a+484kMMWpIZSgltgGNuW3nAtf2gSC2ZmdyXv1aHrRLyUNXIlu4Pd8Rqk+TW8jBEuvCJdzp97RDzu0SjYK8wVD4mB6rHCEM8aoK4/Ilkxtskf2k4j3k9K39kkfOGuA4mCAQdREzj6kzT4rF9dvMfMekC0wMuwcdPu8Q/NxnyNP4/jxPRcRxclLPCATQtTKuNusJZWJLNiXEGoUxBh5ZuYixcUPUpS2kZAya6MiXJjcTivJPyAkBKdHvps20ZMndyphMKiDYbAC7eYhXMnKlBkqAKixfRjz3gfMC2ZTEHjc2a2z9YxY24xo89Rsq/3kCaClYyqAuLAFQ0KjwJhhSGatapaCVZLkhTJ8ylOnnEHVVfeKy+wBbcuPmTFj2NUEp8ILEM729PrD0x1a0illjKlySeLkn0f4wrrFXLacHg6tL7tCPEV5QWOkZMs/CPSxQ1sW4gEHW33yETs6aiSo2cGzj5tH3FMYuxDa3dxCQIWs+ySOXOBCPsu3WjpV4gFKdIbmDA/eZi2+kM6XAQS5cdTf0gSpw8oX4XVzb6RdNeCbsocGwpKASojT9LwwoqyX3uRYs9iX+PD1hbQ0qzKPtcb/IDzvAE+WwDknfoeIPyiXb2UWih7aUBQmVOSPDLWFHe2nCPvaLtUDSnJKQUlBSXDjxBs39SXcHiOFoWYX2sKEGVPBmyVOCRcpB4jcQDU0wlpJlnvaZbsUucoOyhtDpcWhMi5dCPCZie+TZSnd2IFuYIL+6H2NYKP3cT0ghSSD5P9mN+z2CpN0MU/md7cH2hvjtcgSihLFLFL7KUoFLDkBvBnNzmlH/ZOKrsrexCxPpkk6sxbV9DAGM0WScphYMX62Yc2gf9ldSpGaUvqOuh8oc9qkpM0cQHHW4f3mI/tnRo7VkzWp8QSQxs3TfWzm2vnCmopFGacwACQGAdgzOb6sTcm5bnDic5Vdn1I3A1uf8AbAs1DqXY7AnTjrvxtwMbIO0RkgWfLKwmWkF1k/Un0jlXTJVJZRGbhqRbYcYf9nqcGcuYq4QgkeZv/wBffHm2LTCpRWskqWoqP05Dh0i8l0kTuh9TdsCn/KlZuai3uD3il7Idve+XkWgg8j9TETgNc6TKSCEFQUQSFXHA5Q0OMIw4fvs5CCRo3AEgG8I9PTCvketVqsyHAPud+e/o+kJ04ameFAMmYnQtv/MwFoma+rrJbWSsJ66cReK/s/Jz05WFHOL+Bnfnms/J4tB2QmuJBYrWTadZQpIzDqAQNWtryhcrtNmDEN0iv7QViprImS0zkv7QtOl821KdCwcR5lV05TMUkaOW6PCTlKPkrB8kH1FSFFwY+SqqzG4+HSNMPwWdNLISW4xZYJ+zVayDNLDhEfI7mkSAmHNb3bw6w6hmzGypJj0il7DSJQDJeGcihSiyUgQ90RlkIaV2QnkA2EfI9FTLj7B5ic5Hj3+HmY6wruwSMqSbq1LkDflAK8PmqLCXmUCxLZQnzFvdDTEKxE0ITLTkmIcLVpmP9PHW5vFVg+INK7nu0FLMFfjJ1cvrf5RnTcdVZli2/Ak7O9kpYLzFFT3Isb+RbzaK5GWWnKhISOUDSKYIGgvwbWPsyY30gZcvhG/Fj8s5z5vEtEvjVYA7kdHaGWJVijYF/gImqx9w/RvpGLTZtiqQnUO+mMtBA4j6Q6oMLRJDoe/5v0grBKuWj/8Aml+WV/dG+JY0lbpyhP3wEUb8IFeRViFWoOwHreO2ESCpiVZuQY++PstZBcMegf3mG9JMBHsqc8R82g9LRxi6ZSgybHmG98BKwhiSp+G2vHnDGfNUAbsfvdvnC2rrE5QFFz1eBEIsmU6QSGB4cfTVug9YAQpclWaXb8wNwrrxPOGZW5LkFPDQ8rvf0844z5d2Jc3vuA3w5P8A31Rpk2H0WD0tWzgyJhZwPCFdOXURvj3ZOXSywoKdWvjINuQF4XUeHLTcKseAIduBsPhHztBUqUhlOS299PhwveEcJKSp6HUo1tbF+D9pVSJ+aXdxl9/6xX0GIKmnvJiug5M1/L4xGYHgzgzFaD5axTysQRlGX3Xhc1XrsOO2tlBS0oPiBBNy/HfV/eGu0CVMjx5RcavvcEDQ6M8a4fXsHf487/Lzg9CAXI9p9eXC/nHYp0zpQ0KpVeKdSgqyZiVX4K1YHg5eImqlJUbKTs4JykW56jnFP2qpc6FAatmG7ka8nj72RlUs6nIqEJzS7c7DXjGy9bM7jYiw5UqSAxzr2Sm9+Z4RU9l8O7hK6ipyoKruogXNz+nARwxHF0SvDSSkgG2cpGrnQA+bmEtR3i/HNmGcocS2X/SdonfkKVFSO18tU0Il+MEgEs+vBtYtuxVOElaC7G7cj1vxtHkuBUuacju3zA3e3oY9fwmYET0v4AQBqCFfQxox9GfL2JO0P7PkzpxUE90p/aSV35gOzHiGbhG1P2AkpVnUM67OTueJ5xf1lNuDY35RyEm0Rm9iW+hDIwxCLJSB0EGU8pjBpp43RIiZ1Hzu3EcDIvBwTHzJDnAwkxkFZYyDRx5pjHZqVMmCYQyt2tm/qFnPOOlNTy5QZAHU6xk2oWoMR5/pHOUm/HmT8hC/qMlvRXFCkGImE/fxgaqnPa3yjpMWALfSEdZUm7WEYXZqSMqlkasB6v02gfIki/vaFdXjBl2Hn+kcE4+lnUnIP5WHqDrBUL2h7HE2uTLTZKRztEpiuLhag5Ho3wEFVtemaGSt+RLH/kyfQwlnUix+BQHMfOKwx+xZP0G02NJQGBV/f1gim7VFCgQHvcq26QoFEs/gPkD8o3TSqGstRO1i0V4ITky1V2jkrAUpQ6HXTgL+sB1naGQ/gQSeO3xhBS0p/wDErmWPziqwOnSpQBRf+nTzaJuCQybYqE+ZN9iSUg76A+sHowws6i5GwYe8F/1inqqPIm9h0b5vCGsrWfKr2dv7F45S9Bo5qlZdvC2ii5G5yhi3VnhdNkqmlOVLJ4J2ufvWN5cgzTfTdtocU0gJSyeOuh/vBlOkcoiurlNK7sWexIYH3bQqoHFkpIa19zx++MU1XRkpOrb2Hyiak4gkLNmYm0Ti+SpFH8dlNSAj4acfI9PMwyazl768xsfR/fErS9oE5hcgPvaKCTictYAzA2seBJfru3lDxjx2wXy6Bu0ksgIUnipJ3Y2Iv97wjky8kwGwTMFxz3ilxJCZsiakNZKVajUM/SxJhciiK5YDeICxHH9I1quzOxZWUSkEK1Ttma+xZmbbhH1ZJCQpyH/CoF/eSw+UEyFAjKTlKSXBJFzyDDSOCwULAIZJNiBc+drc2guItj7s3hzTkrSLA3LgkcjpFpjVO6UqDAu+YA6b9LRP4RTiUnMlYOcfia8U9JU50pQSkEC2YfQxaOkQntlTg1WifJGUuQG9I7mW0BYHJXKOUolgEO6HBfoRDacmITWwIEyR8aOpEaERM40aMj7GQyAax9j7GQQHlRnNpaOkueeJ84Von3Zw/rBaV5Q5++sYmbkjpUTjy5uBCysr2BsnkDf3RvUTyoPpAKqYrsxYcNSeXGOimxuhRWVQe8pCi/8AP8ErgQkKLKlIHmT8Xg6spQD41JQODur3X8rQLLmywDlzH+qw30SOm8aUqQt2fJkxIYJlI01LEe9MGSsQTLDhCX6If/paBkSVqGYSyRt4bDcOWYwPUSV/iKE9VJHuSSr3QlNjWkM042k6y5d9Xlj6D4iCJWKIbwy5b8AkP7wfhCOnw4LOVBCzwlIWs/8AIp+MMqbA1oP+UU81rlSx5hlkesHg15ByGkrES7FKOndyle7KGhxQqDgjInpKlj4CFdHKlotmp3/leaf+wHnlilw2rSPxf7UBPvyJPviTT9jqjvUTlKOuVPEIB+R+EJcUoZJDCeUqO9kn0AEUcwb5FzOoJ+NoXVsiWxzyCnyT8riJ20/IdMjp2ESFnKKklQ1ul/gG8oOldnw6EoqWA18TlQB0ufhB06nps2uVStNfQcICV2YkFTpmso6sS5bmYdzddnKOywkUyWy2OjtEh2o7JgqMyWPF0cHyiowihMpGXMTzOt+gvBKwDqR1MYrcXaNCpqmeRYTNmGaqVNSCAHJYApbR21BhjOQkA+yANeUFdtcKmSZ3fS9FJYgcQ+28Z2J7OzalYVMGWSDmL6qI0DcND5RvUHOpXRNZVBU1Z87P4Mqat0hSUmxB3Sf5Yo8aoE0xTmYAhxe1tYoaWkTKXozcBC/tPV005kTlMUOUqYkEG3k/DlaNMHfZmn7RGpWlcwFJGW3P47wRjtNLTLS7ZrkN7V921MO+zvZamWc0tTghr+y4L/ZhFi+H00yatM3vJMxJYlzMQSLPxHqBzitpEuydpcfVLOUqzIewBbzBDsfUcorsJ7TyzlSp1B3GgUPsRNVnYlesqYhYOlwM3QmyjySVQAjD50leWahUtXMEHqIDbFSTP0T2fnomAFMxRHBRuIolAgR4l2FmThMGSaVJ9W5EH5R7XRzCUB9WgXaEapmhMaECOqktHMpiYpoUx8aNiIxoIDSMj60ZHHHikgoSHcv/ADfR4NRT5rqKm4BN/jCyRUiXdSwTwDAP1AF40nYmqYoJSS5tZzza8Z+NmwbDK7AF+ZSlvXTrAWJVSWbMAnT2icx/0pv6x1FGJSG3OpO5OvXgwicrZ4BygAq2cm3Ng61HmyYpGJzYPPq5eZgxVoAmXncnhnX8oZUyVJS+Qyxr4iEf8UIe/wBIGw6WPaKmTpllgIfXXK5ULfiO0ZX4mEgBCUhyWJGYvxdT/CKv0L9nVEkzjmCO9O11H1IWt/QRvNw2b/6eSOIly83qoZgekN6WnV3SStRLgM5LAFtunxj4KJxYebRJyY6QjXKCUkLrpxSLlKM+XoPEw9IVippw5PfrH9QHyeGeKUniCG5+UKv8P3JDDYXt5W98FOzmg2m7QSQRlpU9Zi5iv+JJEVWF9oyNEoQ9gEJCT6hjEGJSQdFKI5hI+e3PeC6LElJUDlSw2Z32HtE8OEJNWGL9nrEquzpucx6Zvi8c51CXzAgH/d7hZ4mcCxZS1AqPhHHjy9+kWUieGiSGehPUKUk/5aDwf2iejWjmlSCq0tl8eEUacPSu7XjWfgTi1ukFwbCpISd2xcFfy9IDncSTrufpDqowUpGpdoTzMIURmU5PLrE3iRRT9AuJVSZiUoNxmc9OHSHtPUlMoJlslmb6GEq8AIJVeGNLTTANbRoW1SJPu2Mk1K2cpv1gOq7sqdUku2oYgvvz+/P5OnFKS5AhVU4sUMQsgah9Ohtbrs2940R0Sex1TGnShRQTTzSPAVAMoja9jzB92sIa2h/eCR4ZVQL5VDvJS+aSf4kro+XgVGAcV7RrUjKqWiYnMQUjwlQZ/DwmDXIX/Mk7heKlfd55SjU0yb5Vk97IP8zeJA2E1B89i9+yLT8A86TNpyVKlqkg6zJKu8kqHMK25KUOkHUmKP4QczfhQ3vppnhP/wAfrDDDMYRNKiDOzkOXIMwNrmDNUIb8TKmAchHWowSTNUEqEsLbwqlESyxNnlr9pGvs5i76XhaT6Byf8h72RlpKs6Upca926D/qlq08g3OPTqVTgRB9lsNKWCi5T+YFKh5kluhPlFvKVlF4NUhG7YQoRoRAdVjKJYCiCQS1hfzGsT+LftDko9l1K0ISNPOEqzrRUFQj6R8HiIp+3AN1SVEH1g09qyVASpXhYWWW+EHgwWUH7x/KYyJyoralaioBKQdgCQPNo+QeJO/s8fpqBRAdkp3UosTyDfJ4c0ikSB4E51m7gaADYC5HUwsmT0tmUSSNAD7yYBn1y5oI9hB2S9+ROqvhEjeb4xis2YomYrKn8oIHqofJ/KFdN/EfQI4aAnnurzjF4QsnlyN/SDKLDVEhLMHfyHWH6ANZUnIjMb2Yddy22noOsK5njmhIF9hwSNzzPzhjimIy0qCfFlG6AlWVhwLA6x2wyakAqkS039qbNdSiepSE+QBjkvJzKKoR4Uh9mHUlvpBlbITLQw2F+dviYUSqrPVSwS9nPB2a3J4b4oXQRuQ3qf0ibQyJatQVKJ8vTU+vwgZeT2RdRLBuMH16whBuz6eZhXgU9K54SkWBuT6uY6KOkznX4cxyDTfyA+fwgeRhK1Fg7MHPKK1FNnYtc69VFx7oc0OEjKoM9n6tqPS8IxrIKZMVLGVI89gPm/3wFDT4wWSHupvlBtT2b7wqSLEEPzSIV12EmVdri/pE2mMnZZ0OLEFtWDw3k4wg9Y89p6whaT+ZOXo9/l74aisCZYWeN/Mt9+cUjKxGiyWoLttzjSdJAEIJeLTMriNziM3VninGwXQ0EkAQDVYtKQNQTAdUuZMSQ+UnT74RIzqdQUQoEXZQ25H79YdRoF2EYxjGZRI9P7QjXjSSooV7Js/5VbE+cbYpQEBrkc7kdDCU0qlG9+d3+Edddnf0E/4hlOQ2VoM2hYuEnk90nVJ3GoLpavMvvZCjLnJfNsRsSbeJJ0Jb+oMXjWXh3eJGZIJ9kv7jHNFGAu7y5id9lDR31cWB8jxMGxSjo6eXUMQBJnjYeFCjxT/41cvZ4NpDumpSpkTkux3tfj/KrS4sdwdYncOFwFBlbH8Kh8Afd0i2wmZmGVY89/r97wsewPoeYChUtkkkp/D/AC8m28rcIeVSlAWuN/03HKAqFDWLEc/kYaGQ4sbxczSEs7Dv3hZE1PgaxSSCDtuxHvgQ9lKfMyiVE8mV67+cUSKAFJc21LGBpdBLd85JHA+6EcibXsRysHp0gjMpZHHwxkqiClMiWzblzD3u5CHZIfUg3uYMkVSSwHhGyWgcmJ35Fn71UCwLAfyiMh2JBMfIS/op8/s8ARSJT7SvVvhHKfVyBu55fSAJlIpQcrI5C/qTA0yhlhn1ELo3hYVnIyBgbbsY0qlqlpZJ03O5+jxlOshWhIG3w6R3rZZWgjXe2ojkFgtJ2nKQM9MiYdAoC/S4UH+sEVXaqWoAFCgQLgLBFtA4SPcYlqyaUlg6QeB1genSVK5b/Uxe/BIucFxIuiaqxUoMlgAAGAPPXflFHi9TryD+f9miN7ODvZg/Kgv5JKSB6Ajzh7Pq861l/AkBPUuX+AibWx0yfx+qJUUgnw5T1ISCry+kG9iJASSVkJuDfgWF30DmFs9RzKXbMp23Iff0HvfaF9NUlKZj+ysgHd8qgrzvvHAPQ63F0Sp8qXZ1AFY4Eiw9R74rafxSytGrOPj9RHkdSlU/LOSR3zDMH9opIGZL6nLY3dw+9rrsb2lCGlTwUE6FXHfqCbuIWthKaSnOQoe2BtuD8RrHyspAsAlJbQhngyZh4sqWejcDqPnG7EjxXbcfMaQ/AWyZq+zIA8JGU6Hh9YDOGrTmSoWIt9It0S31u/o/GNlUQyszjgzjy3TCfiG5k9gtN4cuohxKoQA0fKTDe7W22tzDZFO+mkVjGhWxYmjS+U76dYExDAwsXF9H+sN1StjqNDBJQ4eG+mAhKjBA2RQ6HcQgqcCyFiN7Ee4x6ZXUgIc7QkraF0vq32PhE5xGUiRRQlJHA2vxG0bY1hQKEzUh2sRuRp56/KHi6XOgFNw7+UaCTmppiVbWv/N+qoRaYXsmcOKSMhvuk/ThFNhMwpOVVwNDy+YiOpioKIVqCWPEcecV2EzHAfUffpBXYH0XOHKBSxhlKOWJnD6lraQ8kVOYMTeNBmYFXYr+7pWlWi1DKdddRBcn+DKVnbMdE7h9IHxOjEwAEaX84BXV5ZyO8QouwGjsIVog1sOp8GnJSVpAdwRmLqYcBoD1hDVY/Mkz1OknWytRFktfeeKTPyq2SpiH4EG4iD7UY0JqkZ0ZVIJSpSb6A+54CC4pIusI7RSpklCiWJGh2YkfKPkeUS6qYAySGjIHEP5ZIlZpvCuaov6x9jIh5PS8BmDq8SvvhDGYfATv+kZGQV2B9ELV+0epjrT+x6R9jIsSKfs3aTMIscv0gtP+Wrqn5x8jIARTVeyn72hfWD2f61/BEfIyFQWdVf5Y6q/+p+MMqU/wFclII5E6kcCWHpGRkEJ6t2QmkoluTdPHmYqVpHCMjIpHonPsGQGWQLCGCdIyMggBqkez1Mb0mo+94yMjpHI7VAj5I0jIyAd4OVSLekJm8Cuh+cZGQZBQlww2V/UuNsRDSJ39KfjGRkSY5H1Q8X+oe8F4c4CbjqPhGRkcKViR4fMfGGMo/KMjIuujO+wlBsY+VYtT/wDu/WMjIWROQk7UqInG+0KsPGaYhKrpzrLG49kbGMjI4SZKqF4yMjIVin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4" name="AutoShape 12" descr="data:image/jpeg;base64,/9j/4AAQSkZJRgABAQAAAQABAAD/2wCEAAkGBhQSERUUExQWFRQVGBcXFhQXFxUXFxQYFxQVFRcXFBQXHCYeFxojGhUUHy8gJCcpLCwsFR4xNTAqNSYrLCkBCQoKDgwOGg8PGiwkHCQsLCwsLCwsLCwsLCwsLCwsLCksLCwsLCwsLCwsLCwsLCwsLCwsLCksLCwsLCwsLCwsLP/AABEIAL8BBwMBIgACEQEDEQH/xAAbAAABBQEBAAAAAAAAAAAAAAAEAQIDBQYAB//EADsQAAEDAgQEBAQEBQMFAQAAAAEAAhEDIQQSMUEFUWFxBiKBkROhsfAywdHhBxRCUvEVI3JDYpKisjP/xAAYAQEBAQEBAAAAAAAAAAAAAAAAAQIDBP/EACARAQEBAAMBAAIDAQAAAAAAAAABEQISITFBUQMTcTL/2gAMAwEAAhEDEQA/APJs1oG2vdIXga7oZj4B6pSJXHq2V55aJzKv0UZ5KelQJ2Wrn5ahzK2nzU4xgghRHBu6IhuAETK4crwYwKXynUwJUx4e7YJlXCPpjzD2/NJy43yUKymZsVHWowZ+aeK8ffyTK9XMPu6sl0iBzZUrgQLWUBtdF4d4Ou61yD6PExYO9fePooMdTZILI6t5GE/EYQTOyHq4YsvqDupxnHdiICbqVolQzN09jl2olrNgBw3+SRtMuE7nRNzyI9kdhyGtvtcd9ljlciq9xunOqyleJURC3EG0sNLZmwuQhnNj13UQT6b46jkkmBCSdVI1knWFJXo5bi4Oh9N0MXFPvwEglvZSOeCEJ8YpzHSbLPVEb04mye6kmb3W2swimayyhqhdTqwISzYhd/RS0W+wuUO25U+IOUZd9T+QSrDCfmUi47LkElSneE1lipwRKV1GbrHb9t4c2m2Lp9F9+khC1XEJGvIKx12MrFtS5HUp1SrDAR93QFGvBPWfmEpcY+91j+r1eqwHELA/3C/vBS4nHEsA5jXn29FXfDkJXOkAKf18dSwwvtHWfdJnXFqYSu31DnXT6JggxIBuOaaxSKaib+abduo2PO1p6qJryNNEILORTatgEvGT4RDXpAaD02Chyouq6E1lARfVanLz0OwrBE9YT6r7Hpp3SU6Yi1/qFA15M9Fmzbq2eGUxJvqlA5pxcJUragIj1latrIUtunhifVBUMErX0OfVLlGWwlYNU9gt6x2CvxVtwrwrVxNEvpNktMZTYutPknUqpdRLHFrhBFiNweRXpH8NMc6oyo0wcjmxb+ktgf8AyU/+IHhUVW/HpN/3RGdo/wCo3TN/yHzHZTfcreR5wwWTS1S1sG6nZwLTyKSjQe9waxpc46ACSfRED1GndWvBfDr67ajgIa1jnAncjT9PVWPDfBlVzs2Ia6mwX1Eu/wC3W3dej8J4Q1lB3ly5hZotDRp2nVLfCR4ow5XdR9eqYblT8RbFap0e8X1/ERfqoGhaZOIn5rlJSaJv6rlNxc0WGy4BPywhjVhyloS7Ree8a39SNaH2jshMRhXNOh9voVbUHinciTItt6q4c4VGiQAYNosf3XL+3p/jLFNKka6UTxPCfCceumqCDoXql7TYkuCg4pVGXwp6d1z5eN2mNASVMOVKyneylLiBzgSsdrL4wAYDvrspSdo9USGjVdjGANH93ILXfagSmJMbhTtw9pVcJBndTDEnrBnTmul438B9Vo/dOzSEJmOiUVCFeqDKAuOl1BWpcucJWV47m3ZTUmDmLqf8+tfgM1ggzY7H8imzCKezUC8KD4K1OX7MI6qd0jui4hc6yqObTTsgg31TqNMuBMWAkorAcKfXeGUxJ+5V9WNV/DilUaKjoIpOi+kuHzIiR6rY1HOO0xsh8Jws0aVOi2YAhx+qumlrMuYgTa5C527XSeRksXgA+z6YcWguuJAHQpcEwNy5KbW3tlaOUTKv8aCW2AzH4g7tMhvcaFJw3DZcoIky1s6hoDZcekn8kEFFpkNfeDMnRQeL+JGlRzB19ri51IHMwtAWAzGmyx/jvhT61HyC7DmAFpEQbfeiT6jzDEVMzyeZJPqZXMCR7CDdPBgLpWIaSuSLkRY0cGASXQRyup8MC4zoBpt7IUzmDSCDaxRwdoAvHz2fWhmDwAqkgmCBIUeNrOpnLYgTMbz+l0lKrEGYJ9/vVF5WPHm1597LjLn2E9UnE6/xA2dvv6Kqe07o+u2HEW8pj8lHWpW0Xt4Xr4YgeLiLhSUKsKE6dEwLfXYmrWk+9lJlg9NFVU8QRCOqYoFoM3iCPcLjy/jsqJQ8QRN26/qq5tYkyT6JHvkzv9dk0MhdePCQSfAdlzbTE/NNa4qxwXDK1RkMY4sNydG26nui8D4be83OVu51+nqraslqjFO6WpR5L0Ch4cwLGHPnqOgblsk2Gh5oU8PwlIOJbmIs1sm5PM8gmtdKwxokKT4USVssHjsKwlxY32kdmgylf4iFU/DpYekM1pcG+97BN06+MUS4XUlPMSCLzaOq0dClTaXGoxhDRZs6mdvvdXPBKdN7SWsDXaRb3Sk4sf8A6HWgu+G6DfRDVsJUaPMxwjm0henVXOYNALQdL943ROD4mX03AgGxAnXdTV6vPcFkFCMpD3W0/F26L0vwX4fFCiCWjObk81mOAY0it5g05ZtAifqvRcLWloGn1Vpiox5dMNMHnyQOLpNrFkeSoyWkPnzSQfx3jT5q0xjHNd5LTudvRKzgrT5p83N33b1WFB8Ga4tyuyyxz4ymRlMQASASAQ5CcSdUe9tJn4Gh7qhLg2XFwgydQBt1VtxvBuZlfSjzANLRE5tG+m07J7eCltNodldUN3OAcW327dYUa8VOBa2kHXJe4zIPlbAgATE8zbdH08UXt8wgxf8AZE0+CCnDgRbQG7Uym2X3EbGNPRVl414iwzWVnBoOs3/TZVwW0/iHwV1OtnyjK7cDfqFizK6bsc6Ry5I4LlUafFYHM6XeV4seR5fp7IJ1Iix1VtxDitOrmgEWF+h0nsq9mIzAteASwxO/S683LjoFc/zC4jRQYrEOB10ER3Ovum8So5HDLN5PYyhKzy4yV04/x/KpQ695vqiatYQLWKGY3ZPbSMwt2StSVE2knsohWmF4U4wWlo7n8kdV4U1rARldUOt7abACxU7HVR5gLEa7wlfgjIyiZ2g779lr8NTpjL5KelyRB9FpcJhzUAcxg5SbD7sk5L682b4cqZ8kAkXJB8oH/IxyKuOH8EpU3jN53f8AqOw3jmVsOM0BSAawB9Z43s1u0xv6/JUNekKVOSJqv2mzQTbvb6q/SRYY7izW0i1oiRFhp2VThMRkaLXIyj1N/XZK+jmbczlAk2HT3lVdXFZa2YaNsOnZZjSyxAyl89D27rPvcX5nTYfYRlTHvIfaXVLDsDyU7+APAa0f1Hzf43/ZaniKDIXaAmLlFYbAkNzPzNBsCBzWrwnBmMIES2YPOx1PU/RXdbDsczIQ2Be99k7GPN5AbHmLs3TLEe8yrnh+KLXsuBPsEFjcFkcGkb/XRG0KIDWO5Eg+iVY1NYlzdeX7fVQ4QGmT62O/qiuDgOYZ1At20UGIq8z+0SAfZZFNwwE4lxO7nHo2SvQ+EOEW/wA+qyH+m/Dipt/UTtMQY9VfcM4gAABqUou61Gb6dtVFXf8ADH1P77lEOrDLPX3SV2hwg7rNFTVwDcRH+85uUzAMX+pRkikAC4vPYKEcMGoU9LDXU7VcIwuqG/8An90RSw+UqcCAnVRaRqrGayfjvDh9E3iN+R2+i8lqYMzqF6R40xzspAEg2I6Eb/RecYoGdSevLor7+GKgc2y5cGrluVFwzDNEjNNiNPXVP+C0G5NwJ6xv8kEa7es89UQOINOxnnr2XHLHXINq1GOBaQbC/pYHvogm8LnR067WiYtf5Lm48XgOLo5Sn0uKwIyeyknKGRBUwoaJM+ynwRYRJbpqQn45ubQWMeYnTe4jVD0qT2/hMdxKv2er/gltNhkkRyH3vooH1BGt50TKdCqdHR97Ivh/hs1X3cTfWNeyszfp7+ll4X4X8Vwe4nKD6uW0xGMyltOnYAaBUeIIoZKbdYk/QIh775hrA9FqQDcTxcvLidBHt+d1TgPrZX7Tb0KfxUgh08/0U+CaRTEdh3K0khKkZi0AgOA3nzC5+osgcPw4mrlcNwfSVb8OwXmL33M2HyVyKGdwIAloJ7pqK2hwptJ8wDBsen3CNrvAGYbzEbRqPvmmY2rlZfmqj+bMc/2mCs4ox2MJgTAGgMC+oVaaznSQ4jT/AAQlfWDu+qipSHT92vp3VV2OGcNeLwRm6kaSPvVNw1Q3aRqSZ62UtR7fiCLNfq0aTtCMr4SGAtF4n2H7H3QF8DdccrW5SRKNqYcZrizvyVbwYw6dtwrytSkDoben7KFTup+TK67SAPlY+4VPem6Zkg36BXn8yIZOht7/ALhVfEobUIt5gqi3wOMBF7xf5QPqjm18xEcll8I8tDhrp+v5BW3DMTB9B8v8qC5Y2EsrviXUlJtoWQgahuIYwMGsGLIplisx4xxEAsNszTkPMiSW94gjsVYjz7j/ABlz6ktcQ0jSdDOh++SpnY5x1v3ASVwcx9ymw3r0W8jOm1Ks6AA9EiR1I8lyrNXFXANE/I7XTqeHyibcpCJ4jwepTJp1HEnVstiOx0cEDSoQYc6db39fVcuUs8tdOFOxIa0gze2iV7KYN3W5qL4VMi5MjT30PVSUsO20AdSZ3U8jUSsxDGQM4I5f4TH40tJb32+9k92DbNgJi7dY6p7akgiAb3O5nafRZkn1r0vDaxqvDQLmOmpAgTrrotdTqNpMJtIHsqDhrod20+aJ4kCWwNN559FrjhZUHC63xKxe42veJ+/3Vox5tuqzhrg0wBa4v1ETb39Ff08KMq6Ws5jOcVGY2G8LS4DhQY1odeBf1QTsFmfTEAAfije9yfvZaPDYeLajb9ET8K2tTAdlIjqpMMchv1afX9VZ4igDYjTT8lQcVbGmsJ9QFxXEyY7fNVsnRCnEFzsh1BMdbyrEiRI1IurWoGw9LzdNOysa+Eygx3H5qLCsIdMS12vdWmOoBzNItsVCsc3EZanmuAfbstXhqgc3mPyPL0JWNrtc15m99ea0/Cvw8t+hCvIP+L8J49u4ixHsrwYnyx0kH76LO8Ws0b3seXMfRG4SoYHUKUGU8XIjkZA6bpvFvMA+YIs5dw7CHPfQ7oTxBReGnLcGbbgjWP06oH0eIQFZ4XEA3BXnzar2tnbv8x7LScHcCz/9B6yNtJTBusNiZEbjX9Ua2rCzGAxZz39FoqFwsAllYFYb+JLy1gMSJs4f0naei2LqcLNeLeHVq9Msp03OnTS/efqtyep48mouLb5Qe/XomucZnTtyWqp/w4xhaDkDSdnPaCO4XYf+HmMcfwhvVxA+l106sayZcTpKVa2r/D3GNJAYx0f1B2vYG65OtNiqxePrE+dxcRcSdOfRNxDtw03AOltLjpeUfwnAmtSqE+YUyDFpg6x1AVkzwhWGQNIy7VD/AORt2MT0XHLfT54y7qLhdoPODrAv6qFmIqO02W04n4cdTu14JGvODDRINgJMeqrW+GngOOVwi8CNzqRrEyrn7hKo6bahOtzoeuyO4dw5xNyS7YDc+ikp8JqB4lpi0Tr0V1hcLDhOxuBr1Cz66QmCweWLDQc7xuZ3UmIbPpsrI0xHJB1WSmNyqxlOD157LT4SoHMB6Kgq0UdwfEiMsqHL1aMb5hH3dWgdAVPTrefojWVplac0laqoHtDyBvCXZPpMAIPJUZfjPAfh1Q4TzHP9/wBkK94Dgdibjl1HRa/i9ZroBbI+/a30WPLpeW7gn9itJGhw2XLEW1t9YQ2LxTwY8rmHeCPQofB4j4cAkkc+SufhteLb/NZaZTHYUagR0RvCzDeRCsMXwvMCOWyq6eHfScc2kgjlE3V+iDi9ZrognWCPzVtwjDzAPRU2IpzVIAtP1v8AVafhNKCD2Sn4WDaHw2Od/bf2ufks74p4iCzyugmHNPUEtd7jL7LRcSrf7To3EfUFYDH0HOOU6SfmkRWVS4gE6fUrQcC4SajQ+o6Gf28+6HoYAFxdUBLWQABy6K1Y9lSM5LKf9LLierv0VtIuOFYim4/DpiQ3R23utRhKRIsqHB0qbGjJEbRofZXvh6uHudGgGnUG/wBQszLSjmYdP/l4uEUynqnlq3jmEdQnVL/LIwMCaGygDGHgrkaKQXIMhhuF0qQzMptZsSAL6fJE4M5HAGCx5cf+Lz5iG/8AafMeh7qmwviUFkOa4l1oDTc8wNuascJiiaZOVwA3cI05ypvgm4g5jHl7mtIyjLAl0gkn0/D6grHcZ4q1wDaUi+826NB0HZQcR4k6o8gPNzoNAB9UJhmf7g3E/NLXTjxGszgZiTOoO/S/NS4JhNzYn39UXRqNiD7qfJAtofsLEa0rGiDaZ35dkmTLcCDz3SMrBu36KR+IB1HcfogrMTQB1QDarWEZZ10+X5qxxFUHUSOmoVaKLXTG3O31SKtKbvMj2VwAqyjViLSVPVfbqdAEjI/4iSpWmwULHQJ+/RLhyI7qokqkAAO/t/x+ayXGKGR5eCI6dFfcUJfduo0WXdWcS9jxrp0WoLLAYrM0F15V7gaMCQbfRUfD6B8o5WPpK1VGnlCwptTY+6ixbWubfZOxDoVdiMRB7oAqOGHxndQI9Fe4EwVS4ec8qzoPNkoPczNTI3CpauCGaVb0qstKCxLrgDUkBER0MMAFFjsCK9MgNzGCWbeaLfNFNYZI2P7fv7q74Zw3I0OiS0F19zEj5z8lYVmfC2Ob8PI6zm2I5HdaTw2+K7Q0QDM9bErEeFGEve55mXHXWZkkr0XgLGh3l2BP0H5q3zlYX404d0TrodpUmbqtMHjslhNB6pWXRHRzXKQNXKjL4Pw4aYgQAN+f5rM+P+KOpNbQaYc67uxJgfVekuYvFPF9UvxlQnnA7AWTz6vGehuHPkvO5jQd5RdMD5ofhNO5PMI/JtG+q5Ow3BVNuaKqgN7KupNhWNKqHNgqRKgNTKehTajjEt+/RQ1aRFvZI2dJvA0+hTFNZSzuPT81L/phDASL3a73srHC4W4eNxccwYVpiGNLTyIv+q3HO1kAIUhdF9eQ27lD8eYabC5vOAh+EcRFSx1SzPWp6tqJMy4zyHL9EVoe7dPVRfB3RREwet+yg7DUZ1VRisO34rxF5EfWfaFfPOVs8lUscC/Mm5AThMEB8v0VqHDKq+nigDHOyZXxZFgsz0LiXEoF9CXdlbcO4NXqiSA0Hd0yfRXLPB4Iu4z6LfVnsywpNCk00Whd4KOz/cfomnwa7+4fNOqdlHhq4kqDH1gyo0jQ/VX58GP2cPmq3iPgjEF7SC1zRtJB+YV6Ve0NwhlafC4oZAOQAPoFR4PgtZhGZjh8x7hXFDhT3HTKOqklLYpMXwCKz30zaoQS0AAA6OEdeivOD0fhtMiCT8vv6oynwM81YUeEAdStYmoWPnmpGu6IsYSNEvwURAAeyc2VP8NKKSCIF3NcpvgrkDXQvIPF3DC3EPgdfcT+q9gc8LJ+IuHtfVBOjmuB7wSPmtT4kuXWFwFGG+iIpslS1qYpwLzeeUTaFBTxHmAXLMdd1M6ySSDbVLnBUVQw6ygmqGX905ggymPqZoIsR92TqYPqrIaLpYoxqPZIcSYTaWFdyKMpcKe7+krUlZ1ScQGZpadCsTVmnUMGIK9ZHhJ79Tl+aaP4WUXvzVHOPQQ2e61J+6nbGQ4Nx/MA13utDSolw8tx0WrwHgXDUvw0we9/qrylgmtEBoHYAKdZPi9qwNThtZzQGsJTcF4PrGc8MHufkvR20QE8UQnibWGo+Cp/E/2H6q9wPh5lPQeu6vhTS5EQPTwICl/lFKGlLdBB/KJP5YouV2VBABGy5wHJTmnCaQggIHJJk6KfL0XQghFMpwpFTNcFIHhAMKXQrsnREZwu+IEAzW9FIG9U9zkzKgUhckAK5VFZUAVLxGg5xGUEwVpTQHJIKI5IMFjfDlR+jUDS8HVZkwI6yvSzSTPgIS2MJT8KluslPf4YBjW3yW4ODClp4YDQIusThvCrRsSrPDcAA0C0uQJfgoKenwwIlmBjRWHwFwpqAdmGKl+AU5zUgJQKynGqkDWqE6i/MfQ/kVJkQPkckoHRMaE9Bwaei66SV0FAsnmmklKAUuUoGSUubunZQlQMBKXKU5OlA0MPNL8NOlKSgYGJTTSkrpQMpsMXT8i6V2ZAuRLlTZXZ1UOK5RylQ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5" name="Picture 13" descr="C:\Users\PC10\Pictures\neimenova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314776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Boje mačaka mogu biti svakakve kao </a:t>
            </a:r>
            <a:r>
              <a:rPr lang="hr-HR" dirty="0" err="1" smtClean="0"/>
              <a:t>npr</a:t>
            </a:r>
            <a:r>
              <a:rPr lang="hr-HR" dirty="0" smtClean="0"/>
              <a:t>. bijela, narančasta, crna, </a:t>
            </a:r>
            <a:r>
              <a:rPr lang="hr-HR" dirty="0" smtClean="0"/>
              <a:t>šarena… </a:t>
            </a:r>
          </a:p>
          <a:p>
            <a:r>
              <a:rPr lang="hr-HR" dirty="0" smtClean="0"/>
              <a:t>Ženku </a:t>
            </a:r>
            <a:r>
              <a:rPr lang="hr-HR" dirty="0" smtClean="0"/>
              <a:t>raspoznajemo po </a:t>
            </a:r>
            <a:r>
              <a:rPr lang="hr-HR" b="1" dirty="0" smtClean="0"/>
              <a:t>tri boje</a:t>
            </a:r>
            <a:r>
              <a:rPr lang="hr-HR" dirty="0" smtClean="0"/>
              <a:t>: žuta,smeđa i bijela ili bijela, crna i </a:t>
            </a:r>
            <a:r>
              <a:rPr lang="hr-HR" dirty="0" smtClean="0"/>
              <a:t>narančasta… </a:t>
            </a:r>
            <a:endParaRPr lang="hr-HR" dirty="0"/>
          </a:p>
        </p:txBody>
      </p:sp>
      <p:pic>
        <p:nvPicPr>
          <p:cNvPr id="1026" name="Picture 2" descr="C:\Users\PC10\Downloads\cute-cat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14752"/>
            <a:ext cx="3876696" cy="2907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Karakter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Mačke su </a:t>
            </a:r>
            <a:r>
              <a:rPr lang="hr-HR" b="1" dirty="0"/>
              <a:t>društvene </a:t>
            </a:r>
            <a:r>
              <a:rPr lang="hr-HR" b="1" dirty="0" smtClean="0"/>
              <a:t>životinje</a:t>
            </a:r>
            <a:r>
              <a:rPr lang="hr-HR" b="1" dirty="0" smtClean="0"/>
              <a:t>.</a:t>
            </a:r>
          </a:p>
          <a:p>
            <a:r>
              <a:rPr lang="hr-HR" b="1" dirty="0" smtClean="0"/>
              <a:t> </a:t>
            </a:r>
            <a:r>
              <a:rPr lang="hr-HR" dirty="0"/>
              <a:t>Na mjestima gdje ima dovoljno hrane, kao što su </a:t>
            </a:r>
            <a:r>
              <a:rPr lang="hr-HR" b="1" dirty="0"/>
              <a:t>farma</a:t>
            </a:r>
            <a:r>
              <a:rPr lang="hr-HR" dirty="0"/>
              <a:t>, </a:t>
            </a:r>
            <a:r>
              <a:rPr lang="hr-HR" b="1" dirty="0" smtClean="0"/>
              <a:t>smetlište</a:t>
            </a:r>
            <a:r>
              <a:rPr lang="hr-HR" dirty="0"/>
              <a:t>, ili </a:t>
            </a:r>
            <a:r>
              <a:rPr lang="hr-HR" b="1" dirty="0"/>
              <a:t>ljudski</a:t>
            </a:r>
            <a:r>
              <a:rPr lang="hr-HR" dirty="0"/>
              <a:t> </a:t>
            </a:r>
            <a:r>
              <a:rPr lang="hr-HR" b="1" dirty="0"/>
              <a:t>dom</a:t>
            </a:r>
            <a:r>
              <a:rPr lang="hr-HR" dirty="0"/>
              <a:t>, one će živjeti u </a:t>
            </a:r>
            <a:r>
              <a:rPr lang="hr-HR" dirty="0" smtClean="0"/>
              <a:t>zajednici. </a:t>
            </a:r>
            <a:endParaRPr lang="hr-HR" dirty="0" smtClean="0"/>
          </a:p>
          <a:p>
            <a:r>
              <a:rPr lang="hr-HR" dirty="0" smtClean="0"/>
              <a:t>Mačke </a:t>
            </a:r>
            <a:r>
              <a:rPr lang="hr-HR" dirty="0" smtClean="0"/>
              <a:t>su vrlo </a:t>
            </a:r>
            <a:r>
              <a:rPr lang="hr-HR" b="1" dirty="0" smtClean="0"/>
              <a:t>osjetljive</a:t>
            </a:r>
            <a:r>
              <a:rPr lang="hr-HR" dirty="0" smtClean="0"/>
              <a:t> i </a:t>
            </a:r>
            <a:r>
              <a:rPr lang="hr-HR" b="1" dirty="0" smtClean="0"/>
              <a:t>plahe</a:t>
            </a:r>
            <a:r>
              <a:rPr lang="hr-HR" dirty="0" smtClean="0"/>
              <a:t> životinje.</a:t>
            </a:r>
            <a:endParaRPr lang="hr-HR" dirty="0"/>
          </a:p>
        </p:txBody>
      </p:sp>
      <p:pic>
        <p:nvPicPr>
          <p:cNvPr id="3074" name="Picture 2" descr="C:\Users\PC10\Downloads\Balineska-ma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143380"/>
            <a:ext cx="5357850" cy="2515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hr-HR" dirty="0" smtClean="0"/>
              <a:t>                  Poslušnost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065156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VEĆINA ljudi misli kako se mačke ne mogu dresirati, jer ne reagiraju na klasične metode koje se koriste za dresuru pasa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vi-VN" dirty="0" smtClean="0"/>
              <a:t> </a:t>
            </a:r>
            <a:r>
              <a:rPr lang="vi-VN" dirty="0" smtClean="0"/>
              <a:t>Ali mačke </a:t>
            </a:r>
            <a:r>
              <a:rPr lang="vi-VN" b="1" dirty="0" smtClean="0"/>
              <a:t>reagiraju na dresuru</a:t>
            </a:r>
            <a:r>
              <a:rPr lang="vi-VN" dirty="0" smtClean="0"/>
              <a:t>! </a:t>
            </a:r>
            <a:endParaRPr lang="hr-HR" dirty="0" smtClean="0"/>
          </a:p>
          <a:p>
            <a:r>
              <a:rPr lang="vi-VN" dirty="0" smtClean="0"/>
              <a:t>Zapravo</a:t>
            </a:r>
            <a:r>
              <a:rPr lang="vi-VN" dirty="0" smtClean="0"/>
              <a:t>, prve studije koje naglašavaju važnost naučenog ponašanja kod životinja rađene su na mačkama. </a:t>
            </a:r>
            <a:endParaRPr lang="hr-HR" dirty="0" smtClean="0"/>
          </a:p>
          <a:p>
            <a:r>
              <a:rPr lang="vi-VN" dirty="0" smtClean="0"/>
              <a:t>Prvi </a:t>
            </a:r>
            <a:r>
              <a:rPr lang="vi-VN" dirty="0" smtClean="0"/>
              <a:t>korak u dresuri mačke je da je razumijete. </a:t>
            </a:r>
            <a:endParaRPr lang="hr-HR" dirty="0" smtClean="0"/>
          </a:p>
          <a:p>
            <a:r>
              <a:rPr lang="vi-VN" dirty="0" smtClean="0"/>
              <a:t>Mačke </a:t>
            </a:r>
            <a:r>
              <a:rPr lang="vi-VN" b="1" dirty="0" smtClean="0"/>
              <a:t>nisu društvene životinje </a:t>
            </a:r>
            <a:r>
              <a:rPr lang="vi-VN" dirty="0" smtClean="0"/>
              <a:t>kao psi. </a:t>
            </a:r>
            <a:endParaRPr lang="hr-HR" dirty="0"/>
          </a:p>
        </p:txBody>
      </p:sp>
      <p:sp>
        <p:nvSpPr>
          <p:cNvPr id="25605" name="AutoShape 5" descr="data:image/jpeg;base64,/9j/4AAQSkZJRgABAQAAAQABAAD/2wCEAAkGBxMTEBUSExMVFhUVGBcVFRgVFBUUFBgYFxcWFhoYFBUYHSggGx0lHBUXIjEhJSkrLi4uGB8zODMsNygtLisBCgoKDg0OGxAQGzAlICQ0LCwsLjQuLCwsNCwsLCwsLDQvLCwsLCwsLCwsLCwsLCwsLCwsLCwsLCwsLCwsLCwsLP/AABEIALcBEwMBIgACEQEDEQH/xAAbAAEAAwEBAQEAAAAAAAAAAAAABAUGAwIBB//EADoQAAIBAgMGBAUDAwMEAwAAAAABAgMRBCExBRJBUWFxIoGRoQYyscHwE9HhQlLxFSNyFGLC4gcWM//EABoBAQADAQEBAAAAAAAAAAAAAAACAwQFAQb/xAAqEQADAAICAgEDAwQDAAAAAAAAAQIDERIhBDFBE1FhBRQiIzKB4UJxsf/aAAwDAQACEQMRAD8A/cQAAAAAAAAAAAAAAAAAAeZSSzZUbT23GEbxautbld5JhbZOIq3pFyDNQ+InKSSyutOvR8TpjPiL9NJtX5r9in93j9lv7bJvRoQU+A+IqNW1m1fnwfJlrGqnkmi6MsX/AGsqrHU+0ewAWEAAAAAAAAAAAAAAAAAAAAAAAAAAAAAAAAAAAAAAAAfJOx9OWKXgduR43pHq7ZmNu7WbbitFydmZj/rlvbspq9s95cOug27Oaq5Nqz5fjOWJobyTtdtrgl0vexxap222diZmJSR1w1e+V093SzUsu532s24rP1+9yvdJqSdvXmtWMXUcY7rd09LcvMi1/Fnm/wCS0TtiSSXW+ef5+cywxW05QScW00/NGcwErK7aXd7r9T3jcVd5ed7Pzusmiuup6Jpcr7N18P8AxKqkd2q0pcHwf7M0adz8t2XU3cmvPUt6e3p0X4c48YvTy5GrB5zhJZO/yZs3hqq/pm8BTbL+IqVVWfglylo+zLeE01dO66HTx5YyLcswXjqHqkegeI1E20npqeyxPZAAAAAAAAAAAAAAAAAAAAAAAAAAAAAAAAAABgAFJtTYkaj3ksyB/wDXpcLLO5qgZ340N7LlntLRk6/wy7fNossjI7W2RVjLNO3S79T9ZaK/HYNSRVl8WddFuLyWn2fk9WKSs45ryt6FdSqeO2epv9qbF1aMjj9jeK8sutzBkw0jdjyyy3wijuqSy6pnGrJuftr9CPQluRtn3TfucqNZuVsvNOxnufgtj5ZeRirfwXGw8NKPi3pR39IX8L6sr9kYHfu5WcVm91vPpbqXuCj4m3xV+zXI04MOnzZRlyNpyjthK8KNTek92NR7ru8t5aPzzXoXqdzHfEc04Wem8n6q1is2JtWtQrbu9v0ZZxTza5pMujzFivg10U34ryTzT7P0UFdgNr06j3fllpZ8exYnSjJNrcvZgqKh6pAAEyIAAAAAAAAAAAAAAAAAAAAAAAAAAAAAAAAAPjR9ABDxOGTKPH7OT4GnkiFiKZnySkWxbMDjdjNZxb7EHA4BKtFbucnbO6Xe6NtjXCKvJkKnVh80c27255K+XUw5Fj317N2OsjX4JMYRglGGW7n3b434nqOI5roysWKcpZLwvy4X+iPVOq72PbvS6JLH9zjtyonGKlo6kVLnZpk7D4WjBWUb93crNtUlKlU5rxLo4t/ZsYKVSpFNLU5mXI+ZqWPce9Fyo09WrNk6ljmllK/fMqKWBm9cuJLpYNJ3lP0EZMie10UZIh+3suIbRXFehKpV4y0ZU/oR/uOTyd+Bvjzskf3doxvDFejQArMLj7K0/JrXzLCNWL0a9TpYvIjItpma8dS+z2AC8gAAAAAAAAAAAAAAAAAAAAAAAAAAAAD42Ac69VRTbM7itoyk3YbexspZ084wfi69EUG0XWhK8Xe7va3scXzc7p6Xo6fi+Otbr2TMXXl3fL87+5Ewy3XvPg9M8kzzTxkpeCcEm/lvlfoWtPAbyd+Ns+ej+xhjv0ba/guzhDEq9mvzL7WPMakUsnd8OeeX3JEsIuPd/T7Ii1MDvLw65Nt6fn7kt01oiuJ8qYhK61vl63PuzK7g3GLTi3e2tiE6Eo5Su+ur7tcMiNhsS3PczS4vd17PkZ63L3suUqlo1ksW89PMiYvFtJ5XOELOOvnfIjVadsm32PKumVxhlMkxxu9azay48D3DHyTSehXYbFKMrPyO2Km3HLJv2K1TLXiW9a6Lb/rVopJsj1sSk01rwKKjio0pWknKUtX7WROhuSzTt2Z79Rsj+3mX+DUbN2m7Wm7/AFLiE01dO5j6E91WZY4fFW0bR1vG86pWr7/9Obn8ZN7k0IK/D7STylk+FiwTOvizRkW5ZgqHL7AALSIAAAAAAAAAAAAAAAAAAAAAKzbmJcado6vLtcs2UG15t1ItcHZrpxKPIrUaLcK3RU4fEppxeVpJMiYvE3nrkmdsfgHGTqRbs82u33KWvXUurTe8uNr3TRw8yaWmdjElT2jQSpU5U1OWVs78imrfFFKK3aW/Kzydlu+8rvyRB2pjJPAV4QfiSbVtbNWXvYyHxhjqleGFp0aVqMKWX6esn4c5NW5fU0eNE2u/bKc9PH+T9R2DtSOKV1k4tby75Evae0Y0/DDOSVnZX9EYz/4no1f1aznfODl2blG339GbbD0KdHxSs58Xr1smzy8bnqX/AJIqpb21/gpdrQnGg5z8M5qyX9ST08/8nKlRVOhFSjbzu79X+cTntPGfqVXOT3adPVu2b4f4Kyrj3XqJQcpWyV8rJ8ZX9b2MGTXejfjT0k/+yxwWKs2uF+OdydXi92/miDHZ2S3non8ryT8ztha8J03GHilH814ooS+GWNp9opsdibSXcsqGL8Kefm8v5KrasG5LJ+j9kcHibKzbSXH+fueNaZd7R1x1duplbpz9OXcmvFyiknk/r/BSLFqUvDbvbN92syXHaVNxs9Vq7ZZHnBkm+kaHBYvK7ab73fmfKu23fdV113bL1ZSYCqpN208kn7Eh1LvPefDK9l55eyJrpFLhN9ovtn4mW+p3eXPM3mHqb0VLmk/U/MsDUV3HNrhd3P0fZj/2Yf8AFHY/Sr7qTlfqUJaZKAB2TlAAAAAAAAAAAAAAAAAAAAAHOvOybKHHUr2kuDv1LPaE9EiNXpXX5cyZXybRfj/jpkd07rPR6/uVO09lQfDPg+PkX7dopaPgVG2K/gcs7x1S17q/LUxeRrjo1YHXLozkcE41c1vQknGWWsXln7FTjfg6opNYTEJRk7qE3krvO2Tz7I0k6U5U4r5n/fa1+v8ABx2dh6in8il1zsY8duOtbRvqVS3svPhzZkcDhv0979StPxVJvVvl0iuCK7bFdRTlKTvyTz9ixruSg27LLJW/Yz9S7leWbvkaLyNmWI09lHiMFOt4qr3aUXfcTd31b5lhhqFaS3aEY0YP+qVnJrmi1pUJX3p5JaL3+yOW0MfKr/s0eOUmr3S42ZmudLbNMW66X+itp4Jw8LrOWe9K2cm+vImYavBXfFN58/yxPo7JdKnupLdeq+Vvzv8AUoZJqrJKNor+x7y8tb2Kbx8UWzk5E3EXqQ8MfK2ffMy2Mwt27uXla3s8zVUKmW+m1xvbPz/wSa2GhV+eKb0bi1GSyvyal52IRjrW0T+ql0zBUcG48Wo9s/O+Z0hJxzitclf/ANjV4j4RhUXhrNPgpLLykQq3wnXim4ONS39kvF5pst4V8o9+tH3KHCyvJ3b52T/kkVKkr5SaXLj7lbiaEqdTxxcXyas/sT926Wbs9VdtfXIi0S38lrsateol+32P2LDw3YxS4JL2Py/4M2fF1ouy1WeumbzP1Q636ZGlVHI/Ur3SkAA6pzAAAAAAAAAAAAAAAAAAAAGAVtfOZ7qQyOdXKS7nfVGOO2y+vSOMafhIGKobzz9cvRllHkVO1ak6d5pXSTbXHLke1jVeyeLk3pHHbMFDDScUlKKUlwzi0/TIgbM2p+pLxJxaSbhe7V0nuvqnl5Fd/rksZejTTjutOcpaR5Jc2/Ra5kfG7ExKqXp1IuMNae6kp8/9z5k+t7ZaFFR60dCFES5yvTLTau09OT09+HkV9XbdGjCdSScnCySXN2tnwu7ehC2hGdR3s4tf05ZW1XXRkf8A0mE6FSlKSVSfijd8e/lYwTX9XssqJ+n0UG0/jfFuKqXjTUvkhCKbs9N6Ur39i4+EfjOpVl+nUSUr2UkrX6O31XNGSxmzbuMK0nSqU1uveVov/uT04Fx8P7KjG0o3cYP5uDd4vJ8dH7GquLx7/wCRljlz010fomKxE3rJtdVdGdp//q5fun6F/WxEZU1mrtf5+3sUEKm7Uv1zzyOZaezbj9Hb9bxXWcXk1Zpq/Pn3z7lnhs+9suaz06oq8XhF+oqlOScZK7tbd87fX+S2pxsk3ZJ5Xbtz056xNuOFooyUT8JWjxyebXkz7iNowbVvm0e7k+GnqzP4zbdKNS13KUVuvd0vd73i734cDN7S21UlLdgtyL13dXzUpaknlmfQnC67ZefFG0YZQTU5cbxukimpU9MrLTjZvocsHTvK7asuGt+xYULSkkl7Z+Rip8m2bF/FaNx8D4G3ia+VZd3/AAbErtg4T9OjFNWbzf7Fid/xMfDEkcDycnPI2AAaSgAAAAAAAAAAAAAAAAAAAAAr8dRy+h5pzutSxlG5V1n+nJ8np3MeSeFb+C+K5LR0hUV+pF2pR34tPjc9Opa3e7EpXVm/xib2j3Tl7Rkdi4JUsRNf3rLyzRY4qs458spc+Sl9SXUwdpqXLRnzFUlbeSvzXS+hVe+OjRWXnfKjMylUU02lqrvhJNN+Ht+5E25R0lHLmayOGik7q6teN+v9PqsvIqNsYVSheHeL4Pp5/c5+TE9NmqMy5IpMJjc0qkVUjwU0m1f+2RcSlTqUnGPhb0tlmUVDBOXytXWsZZNdmS44ecbtppW9+emZRypdfBoqZb38nnC70lNf1Qdnw7P84nmdBvNuzzvlnzyOew5O85SWbefXuXNCKd5P/BBEq6ZCwlWNOnvyXN/iM9jNr1ZSyb1us9Nf39kWe28XGUlBaLW3HqVM4pSTWumWXqS519z1SvejxHDySu/m5PW3M+Tgk/Fq+XD7FlRpuzy1WXfgfKeDcppyytkzzZLZ7wOFahrr0NJ8MbMTqx42zZV0Wm7LRZL+T9A+GNnbkN96yXojT42J5LSMnk5eENl4j6AfQnDAAAAAAAAAAAAAAAAAAAAAAAABxxNBSVjsCNSqWmep6M/WUouz0IFXEtO60uaTG4ZSi0zK4/Cyi7LNHNzTWN9G7FU2uydhsfGVk+J8nPxXj5lBiG4LLW1vzrn6XPFHFThp0+scjxZ99M9eD5RZ1MU3G0lZZX+/0XmyFiafgyzWalbrxXrdeZyhtCWSsmtO943XvFHiOMtnuu17O3LVP6eiK6pMsmGirwu9Grabd+Erarg310LXaE2oZWv7/wCSPV8Ts1/x+vv+anLFY6MEtW+hjfWzVrk0z3TjGEd7Rv5upV7V2u3HchxyZGx2OqVclGy+xzwez3vXefMq6LlPyz5hsI8uef2J+EwWb3+9+hMjBQWdrrIjVa7k7R8x0e7bJFepGKss3wOFCMpya9XyOmGwDftn9zSbK2JJ5JWT1bJTLp6SK7uYXbPnw1sdynGTj4Vx7fU3kVY5YSgoRUVwOx3vFwfSn8s4ufM8lbAANRQAAAAAAAAAAAAAAAAAAAAAAAAAAAfGjKfEMJRllfne3U1hzrUlJWauVZcfNaJ474PZ+eSxTau43d/xnBU1JrJrNdsv5ZscTsBXvF26EJ7Eaf5+amB+O99mxeQtdGZjg5J5S4L1TUv/ABOsMG07N3VrPssvsaOnslr3+h1ls36Ij+2RJ+QzOvCaX1WX7W/OR6ns+Ms7a/U0Udn9PzgeoYDoe/RnXoj9V/cydfZPI5UsDKD01NpHAdDotmp8Cm/FT9Fs+Vr2Yr/TXJ58Sbg9iPhE2FPZ8eRLp0UiUeC37I15v2KbZ+xFHOWfIu4QSPVj6dHF48410YcmWre2AAaCsAAAAAAAAAAAAAAAAAAAAAAAAAAAAAAAAAHywAA3T5uoA80gN1DdAPOKB93RYA90gfQAegAAAAAAAAAAA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06" name="Picture 6" descr="C:\Users\PC10\Pictures\neimenova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298"/>
            <a:ext cx="311321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Mačja hrana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928802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Mačja hrana treba bit bogata </a:t>
            </a:r>
            <a:r>
              <a:rPr lang="hr-HR" b="1" dirty="0" smtClean="0"/>
              <a:t>vitaminima</a:t>
            </a:r>
            <a:r>
              <a:rPr lang="hr-HR" dirty="0" smtClean="0"/>
              <a:t>, </a:t>
            </a:r>
            <a:r>
              <a:rPr lang="hr-HR" b="1" dirty="0" smtClean="0"/>
              <a:t>mineralima</a:t>
            </a:r>
            <a:r>
              <a:rPr lang="hr-HR" dirty="0" smtClean="0"/>
              <a:t>, </a:t>
            </a:r>
            <a:r>
              <a:rPr lang="hr-HR" b="1" dirty="0" smtClean="0"/>
              <a:t>mastima</a:t>
            </a:r>
            <a:r>
              <a:rPr lang="hr-HR" dirty="0" smtClean="0"/>
              <a:t> i </a:t>
            </a:r>
            <a:r>
              <a:rPr lang="hr-HR" b="1" dirty="0" smtClean="0"/>
              <a:t>bjelančevinama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smtClean="0"/>
              <a:t>Uz meso hrana za mačke bi trebala uključivati ribu, svježi sir, voće i </a:t>
            </a:r>
            <a:r>
              <a:rPr lang="hr-HR" dirty="0" smtClean="0"/>
              <a:t>povrće 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6628" name="AutoShape 4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0" name="AutoShape 6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2" name="AutoShape 8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4" name="AutoShape 10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6" name="AutoShape 12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8" name="AutoShape 14" descr="data:image/jpeg;base64,/9j/4AAQSkZJRgABAQAAAQABAAD/2wCEAAkGBxQTEhUUEhQWFhUXGRcYGBgYFxYcFRocHRcWFxgXHhwcHCggHholHBgcITEhJSorLi4uFx8zODMsNygtLiwBCgoKDg0OGxAQGywkICQsLCwsLCwsLCwsLCwsLCwsLCwsLCwsLCwsLCwsLCwsLCwsLCwsLCwsLCwsLCwsLCwsLP/AABEIAREAuQMBEQACEQEDEQH/xAAcAAACAgMBAQAAAAAAAAAAAAAFBgQHAAIDAQj/xABNEAACAQIDBAUGCQkHAgcBAAABAgMAEQQSIQUGMUETIlFhcQcygZGhsTRCUnJzsrPB8BQjJFNigpPR0jM1Q5KiwuEVJRZUY3SD4vGE/8QAGwEAAgMBAQEAAAAAAAAAAAAAAwQAAgUBBgf/xAA3EQACAgEDAgMFBwQCAwEBAAAAAQIDEQQhMQUSMkFRExQiYXEVM0JSgZGhI7HR8MHhBpLxgmL/2gAMAwEAAhEDEQA/AD29e88zTyRxyNGiMUAQ2JKnKSSNeN+701nX3y7sIzLr5uTjFkOE45hfpph4zOD6r+/31nS6jCLx3Mar0Gsms/8AJtlx366X+O33t+PGufacPzMs+na1f/T22O/Wzfxz/V+OdT7Sh+ZnPs/W/wCsz9O/Wzfxj/X+OdT7Rh+ZnPcNZ6fyefp36yb+Mf6/xzrv2jD8xPcdZ6fyQ5tpYlWyNPMG0H9s9r8gTmsD4+mjx1DaymdXT9ZjOP5JV8d+sn/jN/XQftCH5inuWs9P5Ng2O/WT/wAZv6q59oQ/Md9y1np/Jspxtx+cn4/rm/qrq6hB/iJ7lrPQ8U43j0k38Zv6qnv8PzE9y1noaA479ZP/ABm/rrn2hD8xPctZ6fye3x36yf8AjH+up9oQ/N/cnuWs9P5M/Tv1k/8AGP8AXU+0Yfm/uT3HWen8mD8u/WTfxj/XU+0YfmJ7jrPT+TYDHfrJv4x/qrn2jD8x33DWen8m1sd+sm/jn+up9pQ/MW9w1np/Jrlx362X+O39Vc+0ofmZz7P1n+szJjv1sv8AHb+qp9pQ/MyfZ2s/1mdFjv10v8d/6qn2nD8zO/Zus/1noix366T+O/3H8cqn2nD1Z37M1nr/ACaTLjQL9NKfCZyfVf3eiux6jGTx3FLOn6uCy/7mbG3pngkBeR3S4zq5LacyL6gju0Prp+q+Sa32E675wliTLY6QdtaXeaftEU2hDY+QH9dMfUzke38XrC1+VXJoV0dalq1n1D4BJOtYG2D1xJSOhSZ07BaodMy10hGxzFV6pszaA9na3o95FOaajveXwUTy8C5tCNcjJxFj4nmSSfjc71rLbgYS2wEd09qdNFlY3kiOR+0/Jb0j2g1l6+j2dia4YBPyDopA6ZVo+ZGYfx+PCo/Q4uWZXHsdWWzK5udPK6jjMtXMnTMtQhmWoQy1Qh7aoQ8K1EQ4yJV0zjOMYIa3I1d7o4hW3iUCZgOYB9JH31uaBuVSbPJdTrjHU/CXH+Tr2Vv4CYKYEltoyfTTfWcVla6Oa5FNE8apP6jlEnOvMyPWHZRQtzvHJrJOq+cwHiQKsq5vhMHK6uPMkcP+oxXt0ik9xv7qJHTWN8C89bSuJHaWK7MeIACjt7T7SfUK3KKeyGGXhNYTA2NwpsdOtx8fGuS2Y3CaFJMacHjA4HVYZXXhcfzBt6jRZ0+3pcGUu2llDS+8h5Rf6/8A61lrp685GFb1icJOLhx8zmu87m/5teA+MflKOzvosenR/MA+2rJbKC/dmp3ofrHo1sDYanU8vZVvs2GeTkutXRW8F/Jz/wDFT/q09bVz7Ng/xMr9vWr8K/c6pvO1rmNfWdBwvw5nQeFd+zY+p37es84r9zF3rJ/wfU//ANao+m+kiy68/OH8nQb1rziPoYH7hVH0x/mCrr8fOB2TeiI8VcehT99DfTrPLAaPXaHymiRHvDAfjkeKt/Khy0Nq8hiPWNLL8X7olRbShbhIh/eF/bQJaeyPKGoa2ifE0Sla/DWhtNch4zjLhnt64XPCK6jhq8drGiOOEiqe4k7d1xBHzR6wK9BoF/RR5Tqe+qZd2Wt3ATBQW15ymMmYcRNKdfpGpC2KnlMSjY67O5eTCcG3JnXR7eAH33NZ70VUXushrOp6mXnj6EGfFyMes7nxY299EjVXHiKEJ6i6T3kziq13ZcAt3yHd2cPmmXxqq3lgd00MyQ3rKLjMxvqTa/M3ozZ6hLbY82i621PDmeNDmlgtXnJWO8MedwRrY1ameMj3bnBI2fBIwy6d2lzQbJxiwWo6ZTc1OS/7Oh3elbhI/stxB5V2GqitmjnuNMV8OF+gIlimgIVxde3lc8fTy9FM98JrYU1PT1bHEv3Jc5yWzAgdoF/TQ4NTeEYtnQb4PlYIs21lOgFh7yNAB4DT19tHdTCV9Ez4p/sjtg48RN/Zx2TtN7evnVJdkRuvolCfxMKSbFdELO+tidALae03oLsecYGZ9L0ka5Pt4RAq54t8vBlQ4ZUIbRyFfNJHgSPdVXFPn+xeNs4+GTX6k2HbU68JCfnWb360CekqlyhyrqWpr4ln6hPCb0P8dFPzSQfbelp9Nh+FmhV1yzicchjHbbiBVWJU5VOo01GbiPGqXaKaxg0qup08S2YpY2QNibgggsmoNx8UVp6SDjWkzE101PUtxeUXrW2NYKK302LPBO7ypZJJJGRgQVN2ZgLjg1jwP3UpODi8sz7a5ReWQ9hm5t23paxFFE7zJrQAEluZGtUbOpB7dyTLKpocZ4mh3T7MYnxKpK6sTodLW4HUewimJPc9PFOVaaAG8e1uK3/nQs9zwM01Y3YswAyNUm+1D0IjDsndx8SLZmjh4XGjv4HkvvpjT6fu+KRn6zW9vwxJ+091MRhFMmFkeVBq0TNdh+0h7e7n30xZpItZwJ16nLxIHSSJiYFkBDE3V9LG47Rya1ZFkXVLKNWifcu0mbHwKSfm2UGw0v2aX9NqpCTc853O6mTjHKIOH3ehjxjK8ZyadGzWMZawPLUcdAdND2097R4w2KPeOUhuMFhYWHeOHoq3akDUsinvPigB0a6k6t+PGqLd5Mzq2uUK/ZR5fIvKtWbweWSzwZMyoLubDwJ4C5OnIDUnlXUnJ/Cg0KJS4OD41Bm0Y5WCaDixsQB26G9E9jLYL7pI9hxKMAQfOBIvoSAbE699cdckBnROPkdaGBJGBizMB2kD1m1dXKC1LMjvvU/6TKOQbL/lAX7qO+Q13JvuzsebESgxJmEbIXNwABmB587A6VauuUnsWprlN5ReNaGDVKN313inxEjRSMBHG7gKoIUkMyhjqbm1KTscuTOsslLZgnYL2lHiKFPg5EMbQisx8aTlyCmtzgi0OTORDOxU648aAn8SHaVuabY2uBiJb6ZWZT6CVB9QFNTi2z19EEqYi1PKZWvxrq+FDUItjNuzscSOFPDifChQTtsUUD1VqqryWMmSBCx6qILnTkOQA4nkAK3liCPNynndi+/lAijJM+HxEUX60qrIBwuwRiyj0GqQvhN4QGNsZPAF29sqOOc4iBh0eIUNYeaTa+ceIN/Se2s3qMcYZu9NnnKfJps+dkIZFzMAbLwubGw9JrLh40aGoS7HkO4PdNinSSyu2IPWLBjkB5IF4BeXbz41uvSpw25MT3rEseQO2ttQqpHxrWt2dtZ8peQTV2expc1yJstybnUmrrZHjbJSnLukdViFgC2UsD1rgZRzbUEHKOsRppbiTarwjl5Nrp3SlqKnY3xslj+5y2ZuqxUHESdHrfVlN3uVLjPcZXWxyEXB5C1Es1Es4qjkt7NptMK4/dqMoVhYhy6uSUmYllUICMuWx0HA2076HXZcpd1i/TIT3efOGA5d2XVlWS3RxplA1zSahiXBFlGYeaCb2FdesjhpcsTuTinjk6SLaqJ53MeSwwvunDmxEQ/aB9Wv3UWveSD6ePxIEbYlzTOe1mPrJojLW8sJ7q7fnw8ipGwyO6hlYXGpAJHYbVeqxxeEWotlF4RdtaBqHzxt74RP9LJ9o1IPlmZLxMj7Ma0grkuC0Rr2unWv2gH1ikrOTlkdyDEtLyZWKCseOjwqdNLci9lUcWbjb/mu0VucsmppKXNiNtLa3Syu5tmdi1l7+VaKrPQqailFeR3wglOojYdhAPuOh9Yoc/ZfiYzCVnkEcLtnF4d868uIK8u8dnePXUqVcX3QYG6ErFiYV29v0Z9nygqEmVozlBOV1zAkjnobEjs7adhL2mzMbW6WUYZgQ9yN8Fk6PDdGxZkkGILkGJ7sAuVb3Aymxv7eNU1Fapj3wM3HZhBbG422Dwysb9HJLFfmVQkJ6QpUeildS/aVRN/pD5fyOuzsQqMrsbKDmP8ALxrMqX9WJp6ufbTKQ5bF3gMz5HgaK6lo3uHR1UgEXA0YZhpzvoTrXoqrlYtjy8ZKW6FXenDWxEneQe4XA4em/rrE1ckrmkD1dk5pJ8IXTDrUUtjKcNwnh8OxQ5AC2lrrmtqLvl5lRc252tXKn3WKLexpaWc689razzglb3YpcIBDhheUrmlnY5pMp7X+KpvwFlGunCtSSxskei6Xpa5ZttxheTF7F7u4lYPyglmUAM9hJ1QeeZgA3HXKSB21J6fEe5mpT1Wiy10xh8kTtg7SaZGibrMozAsbHLoCOd7XHrrN1FcItSyZfW9D2/1UsIHYo9dlIswsSNDob29xosYtRUvJni76+0P7mLaUv8lJG/0kffTFPiL6ZbiliT1zVmDtJWyf7eL6SP661yHiRyvxIv8ArUNg+edvj9Jn+ll+u1IPlmZPlkTB+eKrLgtEddoJdEPaopS4JNETDRXNqRk8nIRF3evEvJOYzYCI5VGncSTfS5rXoioQTPRaepKtHPAhotSTf9//AGi1SxSnsh+twgMmA2pK4/srr2nOPaVHvrPs06jzIYUs7oKsMwuRb0hvdr76Wxh7He71FjauFja9wFJ4MPNPbe3v9dPVTkiSjCSwDNiqmEdmVLuRp1tO7t056U1bOVkUpbGHf0runmuW3oYmNlaNFk4h5X0Nx12B+61Vsw0kjR0NEqY7hvF4ZpcI6x+cykDlrxGviKRqnGu5OQzqq3ZS4oK7rbfeCJTi3aSXr9UWLtIxHLQCwvc6DUVoxsUZufl5HndNprJtprBpitpySys7wsqMb3uCRyFwOWlZep7LJuUXuaep6f3VLHKNJItaDGex5mytxlhk7ZmIcSxxw5RI+azuCUQLa7EAjM3WFluL6m9hTelhHu7peQxULW/GGZcZIkkjykZSGe2t1vmCqAq8eQFaNljb2Pb9H09UqFLGXuMEGL2vjIssaXidcua0aqw4HVjf1CiJW2L5Ck107S2efciPgd1JsLIGnkjW6suVHYtqp+NlAHCktUpxXak2C1/U4amlwhFgvEQopIjAsTckG5J7SeJPeaHGU34zw+pbzuHd3jlinb/0yPXTNWyZfT7JsTpj1zVvIDYTNkf28P0kf11rkPEjlfiR9AVqGyfPO8Hwmf6WX7Rqz5csy58sh4XzhXHwRMfCt8PGfEUrevhyMvg5YFQCOfurMlLDL1oUN7urjJQLoGysAthxUXJPO5vx7a3KJ91aZu0bwIOzsCXe5QsO05j7QQKtZY1HYaqq+LMmWTsTY0jqLIEUcNdffSEdNOyWS12qrhsmxii3bFuuM3pN/Xe9Ox0UVyIy1k3wCt4N3kWJ2CBgqk2N76DtGt6u6FFHYaiUpCBHgktqxtxuRqvaAw6p15c79vBeXcPRsSDuyN1YZvOxAF7ZbWzG4JuL+B07jV66m+WDs1bXCJp2Q+CkRZT0uHfqiQXV1bXjy4eg68K7PT1/iRavUu5fDs0EY90I5g0tmjY/2evWYDTOwPb2dgFW92j27cAZa2UZ45B+0tmTYaNZGAkjPEroy+NzY/8AFZ9uj7Vkbp1kbG0uSPDKsi5ksw8dfUDSTi4SwzF6rUo2ZXmYkijR1FuwjT1GrpyW6MuM8A3ezDiUqYE66r1uwi5tlF7swsbgcBbwOhTblZsZ6TpfUvZr2WUl6sD4HbU0a9HmZ1F7I+bIL8fzYIU/vAmmldJLZ7GtZo9FN+0tnl+uf+DphcIzSCWVVUDgAiqT3BVAyjv0pey5+TMvqPUNFTS6aUnk6GJFJyKBfj2nsueNU7pSW54m2xyYx4Lq4WU9thRocMPXtATnPWNX8gEwhsT4TB9LF9dakPEiV+NF/VqYNk+ed4fhU/00v2jVny5ZlT8TIWH41V8HEWBgBmwo7mpazwDi3R5go9ax58hq0Rt89lh4OnjW8sQF+d0vr33W99Lc+NaOh1CXwM0KZ4eBP2XPndc7G1x+LU1dlI2YYxsXrsFVES5RpYU9p/AjFvb7nkJ5aYFiPj4Q6MpsQQQb1WcU0Erk08lOS4H8lmZFLHUEEMxbKTcAjLYroRrfxrOmsM1YPujkNbL2mY7s7SAZb5mVFReoT5xGmunqq8fkUlDKCWF3iw2N6iOrBHDMDfMbHMCAeILAd1Em3tkFCPbnASxe08/VXrE8FGjqToDpwFVlY5bIqodu7DG0olTBushuAhuT28b+ui3pKl9wClydycSvsDgAsZK5bMxa2o48O4emvPTl3yTyd6lZ32Y9CHirrpcr3Nqvr4ewUaETDseAjsTd+WdDITkW9lAPnHmRxsvK+t6dq0veshKKnPeTwjvjN1JkRmzC4BIAJN7akXPO1FnpElsHuoxHMJMTnnJ50qo4Md2NmqcRVyq5GdhbBnvb7qKvCPraAl/GNWfAtII7D+EwfSxfXWpDxIlfjX1L/rUNs+ed5fheI+mm+0as98syZ+JkGHjVGcRYOwdcM47LGgy8DHK+D3DcaxbeQ9YbwK1Kk08oZiIO9O7H5FIJUv0DN1QNSh45SeAHYfRW1CXfHD5NTTXeQ97kbaV0C31o+msx8LA6yl57kOQlFqfyZ/aQ8ZiLCqSZaKE7efYfThJUF5IrhgOLITfTvU6+k0GUM7mjpLlXLtlwwZjt0lxCi/NfO1ORguZW9ouOdu2pGON0MTtg9nyT9xtyViw4MqASvq/A2FzlQHsA18Sat2dxn2XYlhDbgtkxQda3WqyhGG7AyslN4AO3Nq/lDGGM3RSDIw4cfNB7aytdqu7aPA1XFaePfLl8AnFyei3DmPXxHorJg9zKtlnLBUrEkKOqWNl5oxJ0GnDXs9NaNXkIT3eC1Nn4QRRoigWVQB6K3oRUYpGjCPakha3/ANsdDD0anry3HeF+Mfbb0nspfUWdqwLay7sj2rzKvpAxjpBxFQvHkaNo6YRB2kmi/hQ+/AJK+dVnwKyCWwvhMH0sX11qQ8SO1+NfUv2tQ2j573l+F4j6aX7Rqz5csyZ+Jg+PjVWcQ/7rNeGQd1C/Cxyvg6QHrVj2R3DQGDZ4olURlMKvg1lRo5FDIwsyngRWjXHHBZTa4EHam70uzZBLBmfDk638+M9h7V7/AP8AaJOLW5oUXq1djG3Ze1xIlwfGmarVJC11XYztIWPhROQZzhcqe8fi9TODuCUmHie+ZSM2rZWYBvEA11YO+0muGS8ftGOCPOxyqNAO3kABUssjWgddUrJbC3IJ8ZdpC0EHJRpI3j2Csu22ct3wO91enXwrLPZokjXIgCqOAH441nWvIlbZKbzIAY56HGIjYzhsAXxcI5ZwSOWl2HurR0yzNIVhvYi17aVvM0imt7cf02Kka91U5F8F09pufTWVdLukzD1M3ObYIoYudcKOsKhevkZdum2HjHcaK+EPz2ihJj86rPgVfAT2D8Kg+li+utSHiRK/GvqX5Wqbh8+7z/DMR9NL9o1Z0vEzIn45fUGKdaqcHzc5rq4/Zoa8xmp7EnBQs8oRRqfxfwrPdMpy7UHhnI2wbNdOJB8L/wAqcjoZwWRlEjF7QSCIySEKADa5sSbaAd9HjiKywldTskooSNmb7Bpi0xBvoByA7BS6snGWXwbEtGuzEGNGDwuFkbPEchbUhfNJ8KZrlTN5jsxG1XQWJbjBBhgBbQ08ksCTbyaT7PVv+Kjgid7No9nINdTUUEcc2R8fs9GZXIuU1UHzQRzt20C+pP4gtdjWwjbV3slE5iyKAp15Ej229VZNrk+TThoq5Rznc6vtBZFup916RmnkzdTp51c8HuzNiNiOsTlj7ebHsH86c0mkdnxPgRVffyTcNu6sOJiZSRZjx1B6rD161pQ0yhNNF/dYp90fIbNpYkInHrNcLYXN7cbd1Oz4CdrkKmF3Dw7R9Yy5refm1v22tal1poPnkTloa/1K92lgzDLJETcoxW/b2H0ikpR7XgyrIdkmjzAjrCqna1uMG8xtEg/Zor8h6zwiTEetV3wLPgLbvD9Kw/0sX11rkPEiV+NfUvytQ2z593p+GYn6aX7Rqz34mZM/HL6gm+tQrgsvye7Me4d1shGl+J4EadlWqrfdljunreMseceQhRraA29dMySTTSHIo7GUEcatk6osr3yhbGnnj/Rwzsh0QEWKsdQAT5wOvhcchS7gpSyO03OCKxfDSwOExcUsQJtdkZfUSLH0VS2t9vwjlGoWeRz2Xs+RAGSc5OI0rGncs8bmhLGMMsbdXaDSRkMbkaE+gVq6G1zjuYetpUJbbDGK0ciBlQ4auK41kiZWm/GB6Gf8o4KykE35ju8KyNZVJPY3tBdFxxITti4LEzv0kEbFb3z2tH/mPV9tcdLccYD2X14cZFmNvdgsLEqPKruqgFYuvrbUXHVGvaa0YShVBRMyrpeoufwRwvV7AaffmWUqcPs+VwDdWYSHuvZFI9tcdsnxEeXSKobW3RX0wR8VvljwQ8mAta9iYsQAO3W9qq7Z+cQsOlaJ7Ru3+qO2A8qKnSeAryLRsGt+61vfVlqPKSwcu/8AH5Leuaf1/wCgFtnCmUyYqJ1miZiWZLho78FkQ9ZNNLnTTjSlkG91ueK6j0/Uaex+0iQdnDrigiVXIc3s8xR+zRXyhy3hCVD51EfAB8Bjdv4Xh/pY/riuV+NEq8aL7tWmbOT5+3tFsZifppPrmkJeJmXPxv6gqBbuo43I99RIkVlou7YxuqleXKm/I2DTa+3oo0IldVB+UwHs4n0UOUgtdTlwJmyN4cbiGYYbDGVA1g5coAP2iQRfwN9eFDi5S4NC3R10xTslh+nmTMfuFjsUweeWBCPNQZ2C35Xtx7TXXRJ75GNN1TT6aPbGDf7GR7n7TgBEU0UqHjG7MyHuySKV9RFT2dkeGWs6h0/UfeVuL9Vj/g49K0C5MVs+WEfLw/Wj8chJAHg3opW7SRseZLD+RaKi/uLVL5S2f7k3drasEbkRYuFlbikl4pAfBxY+upRVKt/C0L6uq2S+Ot/puh7wuNBXkfBlI9YNaUWY04ST4ZpitsxRjrui/OkjUe03rvdH1Oxpsl4Yt/oLm0N/sMLqkvSt8nDoXY/vGy0N3QXG45X0rUS3ku1ereAU2Jx+K/sMCqKeEmK6x8crAAehTVW5z4Q0tNo9P97b3P0iTE3BmnscfjHkH6uPRB3a6epRUVLfiZH1WurbT1JfN7sY9k7o4TD2McC5h8Zus3ra9vRRI1RjwhC/qGpu8c3/AGQcAogmZaoQCbe3Uw2KB6SMB+Ui2WQenn4G4oc6oyHNLr79M8wlt6eRUm2NlYjZeIDK2hvkkA6ki80Zfep8R3JTg6n8j1dF9HU6HGS381/yghBDHKFxMC5ULBZIv1T9g/8ATbip9HdQ5wyu9HhOp9Klor8LwvhnXextB4VV8iNomQedRXwAfAa3bH6Xh/pY/rCuV+NEq8aL7rTNk+ft7/huJ+lk+saRl4mZdnjl9SBsnEBJkZuAOvpBF/bUi8MtTJKSbLX2HOoXMjjLx1PD00fKW5sxXfwLEWwztPHlnFo0AzkcctzlUH5TG+vIX7qWrbtntwbs5Q0WmXnN8fIcMJvvsqECFMREgQ5Aiq4AIOW3m8b0+opcHnZzlOXdJ5Y310qCN5t5MPgYulxL5VJyqACXZuNlA46C/YKhAfupv3g9oMyQMwkUZiki5WK3AzDUgi5HA6XFQhO2tisErpHiGg6SRlVEfIXYsQAAp1Opqrinyi8bZx4k/wBzG3TwJ44PD/wY/wCVc9nH0De+aj88v3ZvFuvg1N1wmHB7RFHf3VPZx9Eclq75czf7sIw4ZE8xVUfsgD3VbCAucpcvIB2lvzgIJXimxKJIhsykPcEgHktuBHrrpUO4PEpKiSRnMjqGVhwKkXB9VQh3qEMqEMqEI2Ox8UKF5pEjQcWdlVfWTaoQE7awsGPwuUOpWVQ8Lgjja6Ot+P3gntqk4qUcMY0mplp7VZHyKp3RmMOJMUosrkwyr2a2zeKsLg9xrOjLtl2vg9X1WmGq0vevTKCO9yFSVPFdD6K5JYlg+dXLDwJ0PnVeXAB8Bzdr4Xh/pY/rCuV+NHavGi+a0zXPn7fD4bifpX95pGXiZmWeOQFFVfBQasPAqjDj4xjMh/fY5f8ASPbQ7XhYPXdEoXsO+SLR3KwAjwwa3WkJc+nRf9IHrNOaaPbWK9Qt9pc/lsfNGJ+Fv/7h/tjTAkfS+9G+OEwBQYpypkzZQqM5strmyg2GoqEEffnbWzNqYLpWmmjWGUIsogkNpHQnIUIBYZRc2tbq61CAXydf9NwYxGM/K5JmhRUY/k8kaoJXCKQpJLMWAF76C+lQhXm7WMWLGYeaUmyTRSSNqzWV1Zj2sbDxqEPprd7enDYyF5oHJjRijFlZLEBWtZgDwYeuuN4OpZeECsd5RsJGxXrvbS6gW99AepimatXRtTZHu2C+wd5oMWD0LdYalTow7+8eFErtjPgT1Oiu07/qLb1Pnnyn/wB7Y36RfsYqIKl37P3jw+B2Vg5cS+VDDAgspZixiBsANToCfRUIa4HynbOlWRllcLEoZ2aKUAAsEUarqSxsANTrUIAsZ5bMGrWjgxEg+VljUepnv6wKhA5up5SsHjpBEmeKU3ypKAC1tSFZSVJsL2vfuqEKU8pu1o8VtGaWJi0YyquYMLFUVXADcOsDw48ahCydwMZh8ZFh4IpT00GGjWVTG4y5QqMQxFmseFjoSTrwqEI++2A6PaLEDSVVk9OqN7Vv6azNWsTPW9Lt9ppO1+WV+hrvsblX+XHG58SoB9oNVsfxJ/I8Nr4dlrXzEqEdarS4E3wHN2PhmH+lj+sKlfiRKvGi+K0zXPn/AHx+G4n6V/eaRn4mZlnjkBBxqrKDY/8AaQnkcPDb1Ee8UK/yPcdHaelWC49kAdBFbh0aW/yitKvwowrvvJfVnypifhb/APuH+1NXBhffzbjbQ2hI6XZSwhgUc1DZUt3uxLfvioQfPKJsBcDsLD4cWLLNGZGHxpGWQu3hfQdwFQgv+SbYaY1NoYeVmVGjwxJQgN1JZJBxBHFRyqEEzdzBriMTh4XJCyyxIxFswDMFNrgi9jXTpaG9GBTZkP5DhpJCsjGVy5GbVQlgVA0so9bd1J6mf4T0PQtJGyTtl5Ezcnc3DYnC9LO5DuWChXy5ApKg25kkX10taq11wcct7hup9R1NOo7K+F8uRY2XiHweMU31jkytbgRex9BB9tBi+2WxraiMdVpHn0z+oC8p/wDe2M+kX7GKtM8Ee777w/lCYOFW/N4XDRLx0MhjQyH0WC91m7a6cLF3f8nzNsN4brHPizDM7OD1FWRHVSBrcRgm2nWY8K4QXMVuxsKAFJtpyPKNCYgHUHmMscb215E1CCBh5+inV42v0coZHsVzZHurWOouADY9tdOhjyg7ITC4+aGMsVGV7ta93USEaAaAsQO6oQuDyS7oRYeCLGo8hkxGHTOrFcgzZXOWyg8RzJrhw08pQH5Vh/mP9YW95rP1vKPRdGf9Kf1QJ30WwhHZDGD7T99Cs2aXyPKdQfde2JcC9Y1JPYTa2DW6w/TMP9Knvq1XiRSpf1EXrWmbBQO+Y/TsT9I1Iz8bMuzxyAnOqlBtwoz4fDyD4meFvQekT2E+qh3bxTR6voFylW635Fq7p4nPhYj8kZD+6cvuAp6iWYIU1lfZfJHy9jUzYmQHnO49cpFGFiS4l2fjjp+dws3A8GyNcehlsfBq6Qt7yx49J9kQTRm6SSxOp7mjkPrrhAB5Af7XHfRQ/WmqEK/3LkC47BFjYCfD3J4D84ldIWZ5WYyMaCeDRqR7QfdSGpXxnsf/AB+SdDj55OG6+5suLh6SLFLHqQUs5Itz0Yca5XUprOTnUOpe729kq8r1JuI8nbQsjTYyKxdBbo2zMSwFh1+JqzoUeWLLrc7IOMK9sfsV/wCU7+9sZ9Iv2MVOnmMgjbey2w7orcJIopkPasiBgfQ2Yfu10hZO/u+j4jY2EKNlbEMUxGW41jXrp3KzWa3NdOBqEA/kp3Gg2h0z4h3CxFFCIQpNwTmY2Jy6WFrcDrXCCRtONEnlWPWNZZFQ3vdFkYIb8+qBrXTo0+V7+9Z/mw/YpUOF4eTpgdl4K3/l4h6kAI9dcIKO98/T7USFNcgjj/eY529QYeqs/UfFakel0EfY6GVkvPL/AG2Rx33bNKxHDQDwAsPdS9z/AKh465908iZAvWNST2BNbBbdUfpuH+kWiU+JAavvEXnWoa5Qe/Hw/E/SH3CkZ+NmZb45AKqgvIcNyyHDwMbCUDKTykXVD6dV9NVWHmLH+nah0W5GfcHa3RzyYWTQsSyA/KXR18bC/wC6avpJ4bgz0/VaO+EdRD9Su5/JltI4hnEAymVnB6WLzTIWBtm7KfMEb/Kt5O58XiFxODVWZlCyoWCklfNcE6HTQ3PxRUICv/B21G2T+QvAM0eIWSL87FbIVkzrfPyc3/f7qhA55H90MXgZcS2KjCCRIlWzo1ypkJ80m3nCoQS94/JPjo5nGGiE0JYlCroGCk3CsrkajhcXBt6K6QdcH5OnbZcETEJi4zI/WN1JdiTGxF9LZRcXtl50G2tTRo9O18tJNvmL5QtRbu7Uw7ERwzKe2N1Kn0hvfSvsZxex6KfU9BdH48fqg3sDcrHSzxzYtiixsr9d88hykEAAEgA2439FEhTJyzIS1XVtNGt16ePKx6ATfryebQxG0MTPDCGjkdSp6SIXAjRToWuNQacPMjDvj5PpsVgMF0YUYrDRJGyMwAYZFDLm4XDLcctW11rhBY2X5M9oNBNh5o1jBImhYyRlRKoyMrBWJyuhtexsUU1CAXB+TzawkKJBJHm6rP0yLGR+0yvcr3WPhXSEjaHkl2krOkUSyKLhXEkahtNDlZrjwNcINnlO8nuKxUyYrDIHZo41lizKrhlFswJOUi1gdfi876Qh28n2zpdkYXFYjHKUZiixRl1YmwY2GViAWZtfm3qk5KK3GNLpp6i1Vx8/9ycNzcxaXGym7uzLH3yN/aOO5VNvE2rPcu343z5G11zUQoqjpq/1/wCCRvSNT4ClbPEeRmhTw/nGry4OPgJbqfDcP9ItGp8SFqvvF9S861DWKD34+H4n6Q+4UjPxMy7fGwFVQYybsjrCgvkvWFN4Imm/SYCRiYbNKq+cwXhOo5kaBh6fEi+P4lyuT1vRupVyT0t/D4H/AHL3oTGxX0WZQOkT/cO1T/xT1VnehbqGglpLMPwvhjHRBAyoQyoQyoQyoQ8qEPahDKhDKhDKhDKhDy9QgH3i3jgwaZpm1PmoNXbwHZ3nQVSc4xW41pdHbqZ9ta/XyKrxWJm2pMZZj0WGjOp+Kg+Sny5m/FhYUlObn8UuD0c56fpNDXM3/v7BOHEZ3UIuSJAFjT5Kjt7WJ1J5k0hO32k9uDxVl877XZPlnu9I1Pors/EUkKeGXrGiS4KvgJbp/DcP9IKNT4kL1/eL6l5VqGqUHv18PxPz/wDatI2eNmXb42AqqUQy7secKDLktWb4vFNHKHjYqym4I4j8dlDUmnlArJuMsrk7wIJZBPg2XD4sG5jvaKU8zGTopPONtDypqM+59y2Z6np3XoW1+76xZXqPG7u/KO3QYxfyfEDQh7hGPaCeF+w+gmmYXJ7S2DavpkoL2lL74fLyHIGjmUe1CGXqEA+L3ihRzGC0sg4pEjSMvzsosv7xFUc0g8NNOS7nsvVvBFfeVxwwOKP8Aewy3qvtfkEWmr87Y/z/AINf/FL88BjPQkR90lT2i9C3ucPK2H7v/Bqd7SOOBxo/+EH3NU9r8md9xzxZD9zm2+yDjhMaP/52+41z2qXKZddNm+Jw/wDZGh39gHGDFjxw71z28fR/sd+y7fKUP/ZEefyhp/h4TFyH6Kw99/ZU9uvJMJHpEvxWQX6gvH7w7VnB6LDDCp8uQgEd+aSwHoU1SVtn0GI6bptG91vd8khbXZEQcyYqZsVIdSkZbIT+1M2pHco9NKTtrju3lg9R/wCRRhH2ekhj5hFg8uRSFRF0jjWyxr3KO3v40jZdO14iYElbfLvm8hvC7HMYzGwNGhpnFd8gldWXgE72ho1Ykhjy9Xuq0sd43GiMlgWN3NpROxEjIr9hIF+8Xp72acRa2nt2JW6Pw7D/AEg9xoNXjRkV/er6l51pmsUHv3/eGI+f/tWkrPGzLt+8YEqjKDLuupLCwvoaDJl6k29jbGYNmY8PAZmP+gNb00rK6KJLSzk/+jk2ymtqH/hSW91U94j5Y/cr7jZ6P9mS1x5ZRFiBHiUGgWUskqD9iRgGHhc+FNQ1W2GN6TW6rSS/py/T/wChTZO0mgOXDYtox/5fGqTH+7Kvmj1U1VdF+FmsuqaW/bUQ7Zeq2/6Y34XelwL4jCyqP1kNp4j33ju4HitMq31R33aue9Nif12f87fyS5dvQzRSLh54+lyNlUsFcNlOW6tZhr3VfvTWzKLT2QlFzi8Z/QrHbM7pHAkbMkDQxuFBIzMR+dZ/lSdJmvmrPuck1gyusWW+8uLbx5egFtS7b9TJy2dI6r3P1CRyS45mHBmHpNDc5LzCpyJSY2UcJZP87/zrntJ+rCqTOq7TnH+NL/Ef+dT20/zP9y3fL1NjtXEHTp5v4j/zrvtbMbv+Sd8/U8SBn60hJ72JPHvNUzKXmwtdcpnu2GECoc4UkjiLseGgFNV6fuHqtOlyEPyMPMUI6ygM/WubG4Cgcr/dQUu3ZLc01FQjkmwP1ljj0iAJNjzFjpfUDX2VfuslzwV7YpZ8wVvpiOlHRqesdABa4Njrc13Mu9MtCOEISYB4Fy2iJvmzPY3N9MoYWBt/+1oTnGUQCjnORl3L1x2H+f8A7TQqvGjztX3q/UvOtE1iht/x/wBwxHz1+olJWeNmXb94wRhsOXawoE59qyWopdssIsTdbZyqNRfThy/59PsrKnc5Nm/TooQSyFnGulY9rbZpwiktka0Iucp8OrizqGHeL1eNko8PAKyiuxYlFMA7S2GVBMPWXiYmuR4qeIP47q0aNZ3PE+fUw9Z0twTlVuvOP+AAjtHZ4XdQTa6sVYH5JtbXv5+gitWFkl5nn5RcPijnH9vqTRvJiSLO4kHZKkb/AFlJo6vmvMJDW318SOW0NstLGsbRwqqEsvRpkIJ87gbWPE6cq5O1zWGcv1Vl/wB5u/UHUJiyOqVVhESEoUg0TqtUYVHaKEsdKhaMGwnhcIoJ0LZfOA5d3jR66XIdhpWuQxDg+kAOQgA3CnThe1/5U1CvfgdhXGBGi2QzzmWdkYpbo1A0B5G54EXHDsrs7HGLXmMYWFgXd5N6UgnbKgMmTKXvz0YDw4UGiuc/i8g8kowXcyduHth5cLI7ZRkZlUADkikXPEkk+yi6h9m2QC7Zy2M2/tMDDCaJVaTKuZm1bmDw7NdKGpruUAirbbTZXM20GmzBxfvA80k6GnHBLcE+Ghv3IP6fh/n/AO1qpU/jR5upf1UXpanzWKH8oP8AeOI+cv2aUnPxMy7vvGe7NjCqCdO08PH2+wCsu+TlLCN7RVqFeRkwe3Eh0ZHIMUkoZchXJGFLnzwdMy8tb6c6BDTymm0/kOTsS5JX/XYiYrkqZmKxg2uxAv8AFJAHLjxIFZ9miszLG/byGjfHCz5nKPePDlQ+ZgrFgpaOQAlVd2sSutljY+jvFcfT708Y/k77xA6jbuH1/OqLXve4tZUc8f2XU/vCqPRX/lO+3h6kiLHxs5jV1LjioIzDhfTjpcX7Lihz09kI90lhepZWRbwDJdmRuzOrR9G+hOpu1yNOsF84eN7jnTcdRZFKLT7lv+hk2dNhKxzWEnyaJsSEi4dCO0Bbew/fV3q7VthlF0irHi/g4Yndr5J9RI9jE3/zCrw1+PEmhe3ou3wvIExWBeMm44cdLEeI+/Ud9PV2xmsoxbtLZU90cAau0BTO8ZqjQaIT2bgWlayjx7BVYVux4Q1XW5Dfg9mLEt+Ldv8AKtGGkjXHL3Y/XUs4A28GJXDQkwC80rhLDW7N9/8AOuQSXmaSWfEEcLtGSODNMFWa1iFuyjkCSBoT3czRPawTbRSNTkkb4Z5UjPSsjNc5iosLHgDrxHC/dSl9rSyv1LKKcsIrDao/K5isOGDMzHgpFr6ZmI5cTc0SiMorLeBq1RUcSJuB2eNnxSCeYB3Pmrdhdb8DoLkEa9nKu3P208JcAKoqHxI9wvTFWdQRh7a9IoGY2OW2nM2BI5V2cIpLu5I5ty2Et5WQ2K2F72FrE66317fZTaSlEXnJxyPm4p/T8P8APP1WoNa+NHn6vvUXrTxrFD+UH+8cT85fs0pOzxMy7fvGbYVVkjynUG4I7jry8fZWTa3CeUeh0klOrA2YbZMciXcEnopIr5jfLJlD+k5Rr3UqtTOGWvXI260+QPt3BRxGFSJHzvGitmUNFllRwy2TU5rE8yFomm1E7O6WUsZf12+pSyuMcR/1ArEYOFV6IM4CSy2t0PSDqyRPmURgksJSUBJLAXB0pquyc337ZaXr9QUlFLG54dkRskUueUl2eSMgR5lIgjKyEZgLqsAOQ3ubgiue8S75V4W3PO+72X7nfZLCZ2w2PjjYTMXyRs8wVkCHNiGym7Zzdbhitl5rqa5ZROUexY325ztEkZqMs/7uQ0jhAA/KiESZJQjKwUSEu76i97qhAX5TE81o2Z89m+MZ+XAPCxhSC+B3ZljTDqyxS9AGUozdR7oqB/7LRlymwIbR21rPs6hXOUt2s+fp8uRmFEopfImbH2LLFOHbLYDEZmDEtL0kqvHmFviKCNSeOmlB1Orqsq7Y8vGPlhb/ALl66ZRnn6hrG4MSCx0I4MOIP8u0cDWfVc63ktqNNG6OJc+olY/DFGOliDlYDgDxBH7LDUdliK36bO5L5njNVS65P5cm+zcM0jBV4n2d9W7XN4RKY9xYmzsEsSZVHieZNatVUa47GvCGEcRI5ksVIAv4ej8c6rO154GYQWMsUNvdI0sfVW0UquChOhDXJYHW1r3PtoUWt2hvt+HDC+3Sz4U/k4DNmBW3nEg65TzI46dhqkFmHajkMKeZAjBJio4XkxWIQL1bKRmZDfVTawOlxYHl40G6EGkki0X8fAH2pMqQRrhJAxdi0jJoS1iQOOlhyqQXx4lnYYh8WWyduFgY8R0jTASMjKAH6wW2t7Hnft4Wo6glLC2F9RZhYQz78C2Gaw4C/fppVrYpYF6XllKbRvm7NR4UxXwc1GcD7uH8Pw/zz9RqHD7w8/V96i9adNTJRHlD/vHEfOX7NKTs8bMy7xsHbLxRVgPwe6/LuPee2lLq1JDOk1LrZZOyZ1aPqnha45juIrDti4p5PRVXQsw4s71nuW43szwrUU5LzO4Rp0K/JHM8BzFifSNK77SfqznakQcU+FVwJOiDkaZgtyq8LX5D2UzWtS4vszhP+WCl7PO5xTDYJwWAgYWzEgrYCzLmvyHWYX7zV3brI/C+70OdtTWdgimMjbzXQ+DKfvpR0z5cX/ITuj6na9V7X6Fso9qpYWd44x0vz4mv4pdgfZatbRS+D9Uea6vBe2z6xZM3Swtlzc293Kt3TR8xHSxwshvbGN6KNnvqOQquslKOO18m1poKTwwNu5t0vHNLIdIzoOQFr29dB+NLd5GZ1JTUUV/tPaLSuVz5c7WuWsFubXJ5AXpumDSywt8lHZDdvXtkYKKNIbBsvUPHKLFSRpobHQ9xqkY90tgEfC5SFXd3d2fEwNM8ojg6x61yzFb3YDhxB1Jo8oxXHJWFssg44bCIWJlnCE2AAQltCbnhbUVTvnNcF3BVvubGDcDaCLiHWIsVkXzOBUrwckC2XUj0jQ0O/uUH3L9SvbCW6YZ3yaV4BmmCID55HnCw6i63c352A0oVLbw5bl0orwiJsPAuSZZRcAdQNlsbg8jwtxpy2fasIVabzka9wV/T8P8AOP1GodfjRgVfer9S9KfNUoryij/uOI8U+zSlLPEzLv8AGwFCutAkAbGPD4sqg4m3AgkMPBhr6NR3UpOtMNDUSggrsvGTORZyRa9nUE25EuOAPaRc8geNZmoqqjyjY0Wo1Fjwnt8w/Fmt1iCe4WHvNZksZ2N2Ckl8XJksYZSDwIIPp0qQk4yUl5FpLKwCcZspViUlnIhilQWsWYMgU+JAGnbT9WrlKbSS+JoBOpJfQXMXBEsOUztkkwvRZuiZiY/zrI4697sFJA1BtwW4rVhKyc89q+GXr58CrjFLGfLHBti/yZw7nEIM0MceYo+gjxRHSXYlspY5bk8r3tVE74yXw+bfK80dag1z5Ilx7vM+Zo5QyGRiY3DhcwxPSSxm4uEbLlItoQTYg2oc9fCuSjZDD9f02LqlvLi8jDsXCNDAkbtmZQQTr2kgC+tgCFHcKx9TbG21zitmNVxcY4YvbZxYeV2GqovRg9rNfNb0ZvUO2tTTVOEEn57nmNferLpSXCWP1Gjd9B0a+A91b1C2OUr4SVjMOCxvYgjUHh7fxrVNVHuawaNLxuJm/u244R+TdEhJszAXUA/F80jW1UjBz2G65KC75M7bm7Dwb4eKd0DO44uSyggkWAJ0sR411zXd2zYGblLeKI/lFwgIj6llsczgcu0Ad+tqomo2ZQzR8VbQO27CsGz8KiksSCQdPjDO3ou3CosznlnaUo5IOA3FxExDT5YYwbtmIzEcxYHS45k6UeNsVwAufe8BvZmEwuDmWOBzI8hbO17gKiM4Qdmvjw1pe2bt2zsiV19u+ORY27tZ8Qwd+PADkByFGqWBmcVGOEDdnTZULM3C4Avrc6Va2OXsKZSg8j5uEn6fB85vs3qlT/qI85V98i7K0DUyUX5Rh/3Gf9z7JKTt8TMy/wAbAuHWgMXbD2Aw5ewtfUAA8CTrr3AAk+FudJX2dqGdNS7ZYHDC4YRrYeJJ4k9p/HZXn52Sslk9fRRGmCiiJPtuFGdGZgyZM35uTTO2VNQtjmOgtxsaNDQ3TipRXPG6LO6CeGdTtWEC5kA6/R63Bz5c+SxF82XW1V90tb2i/X9PU77WGM5PE2tA1wJozYkHrroQCxB145QT4A1V6W6O/aye0j6nSTojbN0Zt1RfLpceaL9o5cxXYq5Z7cnX2eeDRtmQMNYozr8leI9FW951Ed+5/wCCvZB+h2REiWwsii57BrdifeaFKVlst92dbhVHL2QC2ptvOCsJypwaU3HoUcSfx30/p9H2vunz5L/Jha3qnenCrZeb/wAC88gNgoso4Dn3k95+4CtRRwsswJT7mlHhDhunjgV6M+cOHeP+Kb0tv4WaWmmmsMY3hvrfWmp1qW49GWNgNjdl4V87TIlz5zHRr6jzuNLKcFs+RuM5vGNwdszaOCgWOIOgVScl9QCxJOpPEk8aXTzPOGwk4ySb4J21J4GHX4G+tgePMd1C1FsJvtxhnaYWReUJeMkGKxUEYb83G6k66MFI5d4AFqvS3XFyYzbDEH6nTfvHnpmUuAo4Amw4dldrXfJtlIdsYJi9smGR8TE8EUjqma7KrZblGXzjYcSOdOxrl7NoVtti5x3GjCbkSSazMset7L1n8Pkj21eulrklmrj+EJ7M3Ww8HBRcDznsz+jkPRajvgQnNyRH3IS2Pg8W+zes3TPNiMqn71Fy1qmoUd5Rh/3Gf9z7NKSt8TMvUfeMCwCl5MWY47sxa3+Sl/S7HX/KgFY3UJ7Y9X/Y9B0mtd2fRf3DWOwiyoUe+U2vY2OhBBB5G4BvWZTbKqSkj0DimgdtfYkcgmZsxLiIsBlN+hZpEADAjUk3Bvem9Nq5xcILGFlL/wDXICymOGwJLBCQjZ5Mry9KotEVzqiQ2FgNCH80fINrWtWlCVik18OUsefDF2o4TecESfFYWVXYySpmknlsyLe5wao62v8AFVvSykcNaIoaiGEknhJc/wD9Fc1vLz/B0w+wYZs6wztZlkADJcLG8WG0U34qvR5SeAaxGlcs1dlSzZD+fPf+PU7GmM+GFMBuuY8Ss3SXAeWTLY8ZAwY8eJHR/wCQ9tI39RhbS4duG0l+waOnlGWchvag/NMbA5RmF+1dfupCiT9ovmd1izTL5biLjSc7Am+UkDuAOgA4AeFehgl2nh7m+9p+pxFWYOPJKgxBUgg2I4EcaE085Q3VPAzbP3vtpMpP7S8fSP5U7Vq3xIfhevMnz4zA4kASNE/c+h9TWplOqTz5jMNS0vhZrDsXZ/xYcMf3EPvo0XHyO+2b8zv/ANGwtsvRqB2KSo9hqjprby0EjqLI8M5psDBIbiJAe3M/8677KDWMFnqrWuT0Q4VDmWOIN2hAW9Z1q8YxjwgUrpy5ZvJtNeQJ8TYeyrgsnF9pMRyUd386rsTLYuY7eaCMkZ87cLJr6zwHrqspLBWUsLkk7mj9Pg8W+zeszSv+ohCn71FwVrmmUh5RB/3Gb/4/s0pK7xMytT94wLHSrFcjduvNqR8qNSP3WdT7x66xeoReM/P+56PpFi7mvVZ/YYqyz0Bz6db2zLccRcXFX9nPGcHO6Jvoa58eSbM0bDqeKqb8bga1ZWTXmznbE1iwyKbqiqToSFAJHZpUndOSxJ7EUUnk7UMsQ9rvaGTtKkDxPVA9Zo2nWbEK62XbRL9v3EbGteRyPlH316KtYikeGueZv6nGrgzZDVGGhIkIoNCbaGYyOgwSNxqvtZIJFJmy7EQ8CRVffJoOqYvzPf8ApDjzZD6SaNDqbXIRQmuGcXw2JHDKf3jTUepwI3PzR6pxI+LH/mb+VWfUayvc/Q9yYs/4iL81Ln/Uao+pR8kTul6HGXYjP/bSyP3FrL6hQpa+T3RVuT5NotlxR8EHp1oMr5z8wUmg3uUf0+Dxf7N6b0q/qIDQ/wCqi4a1zUKU8oK/9xm/c+zSkL38TMjVP+oxf50AXxsE9kYsowI1KksB8oEWdPEgAjvXvpPU1dywOaO91zTXl/bzQz46F50VsPiOjBU6hc175bG1xqLHjfiayapwpk42wzueuUvbRU4MibY3d6ZpWDKDIkCarw6KVpGN/wBoNb0c6Y0/UFVGMcPCb/lHJ6fLb+QKxmzjllAeHL08UhBLCxWNMOY7GJlN2GnVN7gWp2Fybi8PLTS29W2BcHus+ZtJgxnfopolJnZgokIsn5N0WS1h/jMG006wPHSpGcsLug9o+i5z/g4484fmeybNxvRkLMZNGEbLJlYnoQsUjG4ByvcsPjedY8Kp7zpe7eOPXb57r9UW9ndjZkvC4fHLiUzuWh6V2brL5pSRQtuOUFEYDtl7qFbPRypfasSxsXjG1T3ex23h2j8VToh173t1V/dvmPflHOg6LT/ifn/Yyuq6xeBcL+4q1rnmT2oQy9QiN1equIRSOiT1R15CK1olRYqhSpDxvZKTGUCVAxHUG35TVfZBPbpmdLxsRflfUVaNaysnPaJsUn27M0ct5CGjjlcFdAWE7IunMBVtbvN71rrTVprEef8AAQ1fHSFw4NpekxIN72CqnUBHyQcp8T3132UEu3G2EVljg77Kx5cMTJnvksLglRlF720F2udKpdUo47UK37cDbuIb4+H9/wCzeraZf1AOm+9RclahrlTeUvZjJiumsckoXXkGUBSvqAPr7KQ1UH3dxla2tqfd5MVFN6VTFE8GwW2o9lR7o6m+UTsHtOSMkqRZtSCOrfmbC1j4UtZpYWYyO6fX3UN9vn6k9d5ZOaKfC4/nS0unQ8mPR67auYo5HasbBw0Gknn2cjN6rezjRPdrVjE+OCy61F8wNOmwp/wXGtxZzobaW62gFtBwHIVfGpX4kXXVdP5wYSw+3YVUKFcBQANL8u29zSVmitnJyeMjMOs6dLGGR8fvED1Y8yjm1ut4LyB/aPDsq9Wga3n/ANCuq6xGa7a9l6+YvTTFjwsBoByH/PMnnWnGGEYNk3N5ZzvVimDL13BMGXqYJgy9TBMHgauNEOik9lcaLpnRWNV7UWUjcOar2oupmwJ7a40i3eRBs5BbqjS55ni2c89Rm1saK7ZF3czJsKGDAm2YWJAAYjxqRm00UdrR5DhAl2uSxsCTblwGgA5+2rTscgdlrkOnky2Wz4gzkEJGGAPIswtYdthe/iKZ0tbcu4Poq25dxalaBqHLE4dZFKuoZTxDAEH0GuNZ5OOKawwDPuRgm/wsvzXcey9qE6IPyAPS1PyIE3k6w5815V9Kke1b1R6WDBvRQZCl8m/yMQR86MH3MPdVHpF6lHoV5Mhy+TqcebLE3jmX7j+PChvSS9Sj0L9SJJuLi1+KjeD/AMwPx41R6WZV6SaI8m6eLHGBj4FT99/x3a1enmvIq9NNeREm2FiF4wS/5GPuH4PYDVXVNeRR0z9CDLgnXzo3HirDu5j28uV652S9AbrkvIhPYcdPHT2fdXMMo0aZh21zDK4Zl6m5NzMwqbkO0WvDXw/Ht5V3DLRiybBs+RrZYpDw4I3PXs/456HSu9kn5BFXJ+ROi3dxDcIJPSpHvt/Pt4132M35BFRN+RKj3OxZ/wAK3iyD76stNN+RdaafoS4twcUeJiXxc/ctXWkn5l1pJvkmQ+TqT406DwQn3kVZaL1ZdaN+pMj8nKfHnc/NVR771daKPqXWjj6kyHye4Qed0jeL2+qBRFpK0WWjrRPh3Pwa/wCAp+cWb3mrqiteRdaeteQZggVAFRQqjgAAAPACipYDJJbI6106ZUIZUIZUIZUIZUIamunUZUIe1xnDRqGyjIOP4UNg5CpjeJoUuRSQJl4mhgWEdncVq8QtXI5bP82jRHYk1aKgiPTVy5ldIeiuM4z2oQyoQyoQyoQyoQyo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40" name="AutoShape 16" descr="http://www.google.hr/url?sa=i&amp;source=images&amp;cd=&amp;docid=SbCPOEzCn3QUPM&amp;tbnid=HHdoFPuJ6F9mtM:&amp;ved=0CAUQjBwwAA&amp;url=http%3A%2F%2Ftrgovina.mercator.si%2Fwcsstore%2FZivila%2Fimages%2Fproducts%2Fa098%2F4770608239053_large.jpg&amp;ei=4WeYUpXlDcKYyAP0-YDIDw&amp;psig=AFQjCNFpKR415b63_WQg_wU1IvNZN_ALJg&amp;ust=13858061772647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Slika 11" descr="4770608239053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00504"/>
            <a:ext cx="1353498" cy="2000244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xQSEhUUEhQUFBQUFxgYFxUYFxgUFRUVFxYaFhcYFxcYHCggGBolHBQUITEiJSkrLi4uFx8zODMsNygtLiwBCgoKDg0OGhAQGy0kHyQuLywsLDctNSwsLywsNCwsLCwsLCwsLC4sLCwsLCwsLCwsLCwsLCwsLCwsLCwsLCwsLP/AABEIAQgAvwMBIgACEQEDEQH/xAAcAAABBQEBAQAAAAAAAAAAAAAGAAMEBQcBAgj/xABOEAABAwIDAwYGDgYKAgMAAAABAgMRAAQSITEFBkEHEyJRYXEygZGhsfAUFiM1QlNUcnOSsrPR0jNSgpPB4hU0Q0Rig6LCw+EkoyVjdP/EABoBAAIDAQEAAAAAAAAAAAAAAAAEAQIDBQb/xAAxEQACAQIEBAUEAgEFAAAAAAAAAQIDEQQSITEUMkFREzNhcZEiUoHRQqHhBSNTscH/2gAMAwEAAhEDEQA/ANxpUqEOUPeddk2hLQHOvYsKjmEBMSY4npCJqYxcnZFoQc5ZUF9KsDVvjfH+8ueLCPQmue2y9+VO+UfhW/DyHOAn3RvtKsE9tl78qd8o/Cu+2u9+VO+UfhRw0u4cBPujeqVYN7a735S75R+FdG9d78pd8o/Cjhpdw4CfdG8Uqwgb13vyl3yj8K77ar35S75R+FHDS7hwE+6N2pVhXtqvflLvlH4UvbVe/KXfKPwo4aXcOAn3RutKsK9tV58pd8o/Cl7ar35S75R+FHDS7hwE+6N1pVhPtqvflLvlH4UvbVe/KXfKPwo4aXcOAn3Ru1KsJ9tV78pd8o/CuHeq9+Uu+UfhRw0u4cBPujd6VYN7a735S75R+Fc9td78pd8o/Cjhpdw4CfdG9UqwQ72Xvyp3yj8K61vjfJMi5cPfhUPOKOGl3DgJ90b1Sqi3M2uq7tG3XAAs4kqjIEpUUyBwmJir2sGrOwlKLi2mKsu5aPCte570t1qNZby0+Fa9z3pbrShzoYwnmoANnWvOqIJwoSMS1dQ7BxJNEDOymiAQyIIkFbxSojgcIIjyUP7PPQd7kek0b7J3SRcsodW+pBIAwgJgAAcSerOl8XWquq4QdrHevThBTqdX7lf/AEQyASWm8v8A71E/a7qY9jW3xQ/eOfmq12/siytG8MuvOuJlBC0gIA0UYEEHx6Ghi2b6I7qTnWrRdsz+RnDQpVVmSdvj/wBLAs24/sR+8c/NTZTb/ED945+aobqwkgZlREwASY6+wU6hAIBE59Yg+MHSqcRW+5jKw9BuyQ9Nv8R/7HPzUi5bjVjL6Vz81N81UTabIKQDxWkDXJRMDQjjUxxFVu2ZlatClCDklt6kt66tkgEsamAA44SSeA6VdRcW5BJtimP1nVj0LIqF7CKkNmSFoggqTxiCFJB6p0ryrZqirEVJJxAhJBKPBwxE+OrePP72YOjrdQv+Sy522+IH71fHT4VcL1tE8yI+lX+aqtGxAIGLLCQQBqrPCfFiOXYOquN7HIw5okagpJSejhmCrXKp8ef3sr4U/wDj/ssbW8tlifY+EEAiXV5yJ/W4U/jtsvck56e6uZ93SqjGzUoKApWIjCcISVFWBCknLq6QM11nY8pgKyISDKCFDAonoyejUutP72UhCWzhd+5dYrX4tP71f5qcDNuf7EfvHPzVSf0KOsaOCcPFwyD4qlrAbQJkxhTl1khM+eqOvU6TYxTox1dSFl7ll7EY+JH71z81MPItx/Yj965+aooEiYI7DrrUV0xVeIrfczbh6O9h27DJBwILZ4dIqB78X8KrEqqRiniKhNnM99dLAV5yk4ydxPE04Rs4m48l3ve389z7xVF1CXJd73NfOd+9VRbV6nOzy9bzJe4qFt9d1fZ/N9JKS2FwTMgqKdI4dGims+5VdsLt+ZDalJLiXRkogZFGZg5wCfLRTvmVgoqTmsu5mrdopovtqIJQUgkGQczmKau75SgElOQAAynSYM9fSV5asNzmm3FvB1OOUpIBUpPwjJ6JE6iiVzZFt8Qn6zn5qSxkf953PR0sQoRytXaAsXpWEyD0UhAy+CJgeevbloVFBwoITrJhRPAThOXZxoyY2PbfED67n5qsEbEtfiT+8c/NStrapmrxUJLLKLt+AGWyoOFaYOJISQSRoSQQQD1moarBw+EpKlQkY5MoIVJKcs5HdpR5tK0smEhTjSgDIEOOahCl8VdSDTV81YtKKFtLxBOKA44csLisul1Mr83XVoqXQzqYmhJvMpfK6gQ5s1cQFAgK6KSYHNyTBkHOSOB8EUv6PXIkpMKQQoqJUlKYlIyz78qMgqwyBZcSStKILiplSsIOS9MWU/wrxYuWK0ty0oKcgRzrkYyW0kCVTALqdRpnpBNvrRl42Fb2l8r9gg1s1QAkjEC3Bk5YfC4cafsLNSFAmMk4TBJ5wzOJUjI+XWjm42dZoStamlhLeajjdAA1JBJhQAzMToaZfYskc3iZcBdAIHOOSAVIQJGL9ZxAgSc+yoeZqxpGvh4NNRenqv2CjjJwKTiUoqnUhMTwBSMvIar1bPchI9z6JkfBIhU8E8R1AUXm52fgKyy6EhIVm4qSCEqy901haDHb2GnbVuzWvBzRxc6tv9K4ZADpSR0uIaJnTUazAoyigqYvD1GrqXyv2DDrSucDiYPRwlJJGUzIMH0VEcsXFDpFKiUkAkn3M4iQpOWZggcNKPbmxsm0lamlhIVhkuOpzmPhEZdulMXTdi2EFTSwFoLgPOOeCE4oPS8KOHYeqoSkTPE0JXupfKAp3ZyoICgQFSkHqJxLCsjqR1HSvJ2arIdEgYIJUSUYVSQOjnPiozx2EgFpwaauLAzd5k544MLIkiRBBnMVYWuybRxCVpaVhWkKEuOaKEj4XbVm5rdlFVw0toy+f8mcL2WYMlMwnCc8iHCsnTqMVAuNmEyCU/CGKDK8Sp6fd461dzYlr8T/AOxz81QHNkW0/oB9dz81QpS7kuWH+1/JnzWz4UCkCcZIATmcScISI7fTV3u5uuu5ulsBSUhB6ZnqGYA45zRhbWrTQKm2kIVB6WalDLgpRJHirP07RW1crdaUUqC1ZgkSNCJFPYG7k9ehjVnmWWmrG97tbK9isJZkEJKiImIUonj31a0Pbi3xfs0OKKiVKXmoyYCyInsiiGtZXu7nAmmpO+4qyzlr1te57/jrU6y3ls1te57/AI6vR50bYTzUZrZ3Cm140GFDzjiD1irte9TseAn63/VUDete3KZqUIVNZI7DVy8Y3sc/UT9b+WpyN8HPix9b+WhFupSTWfB0ewKITHfBw6tJ+t/LS9tyz/ZJP7X8tDc12ang6PYnIgkO9y/ik/W/lpe25fxSfL/LQ3NLFRwdHsRkQTe3Fz4sfW/lpHfBz4pOWnS0/wBNC5XTanajg6PYMqCr23r05pPdP8MPdVxtK7u2GkuuMICTEgLBWidMYw5ax486q+TbZHPPl5Y6DOaZ0Lh08gz74ov3mOJt1BB6Ta+HUkqHjkUrUp0YySSFKla01GP5A074OHVtJ/a/lpe29fxSerwuHV4NDDbkivc01wdHsN5UEftuX8UnSNeA4eDpXfbi58WPrfy0Nk1wmjg6PYnIggd3wd+LH1v5ahL3scnwE/W/lqoWajnWjg6PYhxL673jdcThACJ1MyfFkKoUCn4ypga1tTpQp8qJUbG68mHvcz3ufeqoroU5Mfe5nvc+9VRXSVTmZwq3mS9xVl3LX/df87/jrUay/lr0tf8AN/46tR50aYXzUZe3rTjmlNI1p53SnjtDCKkpNRkU4XIqQH5pYqirfjsptVxUZiMyJpcppT1V7t3r2Z+KudMwQAUmBIPE8KylVijGeIhHqS1P05Y2y33EttiVKOXUBqVKPAAAk91R7azUtQCVAEyIVoYE5ZSDEx1xR5uNZtNOKebKsWAoIVmADBUQCAR4MaVhPEaaC08U2rRDvYFii1YS0k+CMzxUTqo95qFtq/QlC0gyebdUc8hDaqtbeCnpYvQNY8VC+8lyoPBktJDCvCVElUnCJI46x3ieqk5tqzFqdnLUy63XUwGmLxgNPutpOJLbi0A9YSopHjyp0GuvF3OxB3R6muVw0quWPK6jjWnl00Naggk8KjcalpGVQzrQBu/Jj73M97n3qqKqFeTL3uY/b+9VRVXNnzM4NXzJe4qy/ls8G173fQitQrMOWzwbX5zvoRVqPOjTC+ajLW9afd0phnWn3dKfO0RZqfsa5CMThAJxYR2ZTl1Tl5KrH1QK8bOfzUgmAuCOrEJEeMK8wrDEXcGkL128tkaDabWK4QYWk6pUAsEEZzikaV7u93rVwYvY+EpBJ5leAZZ+ARhOXUKDdn7UFuY1VOqiAlIGgHnk5eir9rbBdbKQZCtTBSFJ641SifGY4Z1zk2tmc5ya0I9zsS2cEsuFpYOaVJBxdmRyORHjrt/YJt45lvElfRWkTJ0GJKtRnPHUd9NCJCWxOpKtFKJMwJ0Gnkq32Qca8B4aHLgTkDocyKLsrYH7jZJCS6yoqbBzAygpMdfhYgYPX1cS3dgJJZeGHG4lSVQnNagJEngeiciM4OeWddZ2riVOpSMKmVkpbMBLiFElaT1Ti14EV3ZrakPFSZwKIWBxSvhl15EGO6puFg89lykrbJlOakwQerMdeenYakNw4glQCkE6KHbr26VGv5COeRAWroRnBOGSpXcJ83CaCtlPBXsS4Qt9L63xb3DC1KKCYUF4UnIBMBQIAEA1V1FmykW0LDe7ddpeJbSQhcYhGio4EddALRyrWNqMSqW9QTjTPhxln1ESKyu4bwOOIM9FRHVlqPMRT+GlfQfwk29GcryaVcNNjx5WaaRrXtdeG9aCCwQMvEfRVedasWxke4+iq460Abxyae9rH7f3qqKaF+TT3tt+5f3i6KK5s+ZnBq88vcVZjy2+Ba/Oc9Ca06sy5bPAtvnufZTVqPOi+F82JllvrT7ulMMa1JeGVPnbKpxClqwoBUeoZ0w/aLTIUnPvBHlBiri0fCWn8wlWaUka5gYTPGSqndsWY6QCskJRHbimZ7ejSFTEPNaxzqld3dik5pasKCptwlKsPEgx0QpXHjHblTmw2XlKxKxBIy1EE9g46VU25GJKToSCT39VF7lwQlKU58fFp/CsH3FL3dyUw0UHPjxz79Sa8O7ZSxJSFuKQJOGBgmfCVMaA5U5s3aLbriW1ZpCekYGvACrVe77COcLTrRbfAxtOq5tSVCemhZBBBx5pUBrkcqpK6WiJIje9qFuoU8lbIfR0HMSFJMgpBVBOAykiDERnFW+ynVNPFp0jQkLyAUFaH16qF7jdAO4EC4t220AhKQtTrhMnXogDMnidaiguMjAoleDohRz6OoHnPkqVrqQrrc1vbra3rQex1hLzakutq4YgkoUlQOqSlSge2DVGdlr6C0OB52DiWlIbS1IhQZbEws6FaiSBpE0N2O+JLMJ+DmVHIJgZk9YyOlH2zmllm3eSkNKWJcKhJzzBggHERomOOelVcU5Xa1LO6R62YhDSQMp8EJjpk5Yj1wMpoQ34sBzhcSM8p7orQ02yQSrpKUQJVhwiNR36nUnPtk0O7baStSpSe+MtOumqTylqM8srmZVw1N2rZ82rLQ6VBmuhF3R1oyzK54XXGtaSzXWdaksWLeh7j6KrFVaIGR7jVWvWgDeeTX3tt+5f3iqKKGOTf3tt+5X3iqJ65s+ZnAq879xVmXLb+jtvnr+yK02sy5bf0Vt9Iv7Iq1HnRphvNiZYzrUt4dGojGtT3U9GugdsF7+0KicyP+tKh3C3pJKyZABz4DSr55GdQ3mZpedJMVqYeMtSjaJBBMwCPMaKWbqUgITiyyqmct67aXKmjlmOql5UrCMqDjsFWz9hGDiOZzVGWudSXm0oyU8nEdMUlQHYEnM68Ki7M26HBGOJ4RBqxtb5tJyABVl0cyo94zNLtMoiRsloJxLM4lZNpwnEeqRhEEmMzA7qsNlWRWoouEoXiEKQBi4nEowYQDB1J8tQXNrFGrKsIzKlDs4J69Rp/wByrTedknpNugoImAFAEiSIBAykDMHOo1A9b6bqWduzzzALJSUhYSolK0FQxJMk5mcsP8aNdg7zNXISkKSVxkkAgwMspzFDCX0XywhRcAGYSUkRlBz0nPxUUt7MCGghoYTEEx4UZlMjMTV7lWmTNr3pbaJSlS41wxIHEidY6qFHLsoAXi5xlUQrIqTP60aj0UQ2m0EuzGgiQfgnQjt0oZ2m202XG8XQWCojqUTwq6TLQXQg7y2ILeNMdfYe6go1dXm2CplLcyRkT3VSk09STS1Onh4tR1PKq9Ma14UadthnWgwWPwT3GqletXDg6NU7mtSDN75N/e23+ar7xVE1DPJx7223zVfbVRNXNnzM4FTnfuKsz5bf0Nt9Iv7FaZWactv6G2+lV9irUudGmG82JlVvqKs3E9Gqy11FXKk9HxV0Dtoo3hnTJFSbgZ0xFQ0QMLboh2Fsm2UxjebLpW4pEhxTfN4QkiMIMkgk59VUuGrvd5ctXDfUEvJ70HCv/Sv/AE0vWWl/UrKKZ13cdtUqt3on4Dww+LnUdE+MJrxs/Y71m7zjza5IwoIGJJnQIUmUx2Ci1ndt1Nr7L55GAMl4iFYsIRjI6pyqsttvLSOipSZ1wkpmeuDnWdr+ouqcZt5dScza3ChiUwEg8XVJaHkWZ81cZ2Q4DI9jcc8c69oTRDsXYan7X2QHQlagopESOiSOmo5ycJ7u2hFnbalAKCjBAPlqvh32IpwjNtLoEFlz7URzCuoB5IPixRT21d6HmU4VsOpUck9ElJPYoZK8Rqjs9oLccQ3ijGpKZOYBUQM+zOrTeOxf2e2lZegOuc2EtlaMylS5Og0Qc6nJbRlZ0YqSi92VTSLrD0sFslXSJcOFap1IbAKz5Krb1+3bMqDt0viVK5hH7KU4lHxkd1RLzaKjOeuvWe88ar9j+63beLwEEur+Y0C4Z7DhA8dWkrRNXTyIe2zbpafcQicKVQJzI6wTxgyPFUI16ddK1KUrVRKj3kyfTXgmmYJqKTGFseTUizGdMOIIiQRIkSCJHWJ4VMsE51YlFhcJ6NUbutEN2no+vr68KHXdakGb7yde9tt8w/bVRLQ3yd+9tt8z/cqiSubLmZwKnO/cVZpy3foLb6VX3ZrS6zXlu/q9v9Mfu1Valzo0w3moyq08IVfYOh4qobTwh30SoR0PFXQO2gcuhmaO91N1LW6seeU2rngHEmHFgFaZwnDMZjDl20EXyczWi8kNzLLzf6jiVR2LTHpbNZVW1G6FsU3GF4kXcPc62urNt59KitwqMhakjCFYRkD2GnuT3dhlTKnnknnAt5okKUE4E+5qETGoVn2UX7MbRaoYth+qoJ/YGJXpqDtxIs9n3RQYMXCk9i33FqT5C6PJSzm5XXcQ8ecm0nux3ZTKLnZiEZttv22HWShDiCNTxCTqeqq6+3GtV25NtOMJJQsOFaVkDQ5kQYiREV1SY2EoDhYKH/pNSOTTLZ6ANApzL9sn+JqNVqn1JTnBSlF7Mg7n7Faf2aFqW+EuBwqQh1aEKAUoeCNJCRMa1G3F3Mbftm7i5JCXEBSW0nCAmMipWueuUZVccnPvQ38x77a6jcnO8zDlmzavFKVpaS2ArJLqMOEAHSYyKaluWtu5d1KqzuHfX+xraOxrFCW37RwLLdxbpIQ6HU9O4Q2ZzJEYuvhUvlTs1vItGmxK13QSOz3F2SewCSe6q7bO4ybZ1l63zaS8yFIOZQOdTBCtVJBw5HMZHOtAuMOJOKMUnBOs4TOHtwz4pqHKzTTuUnUs4yUsxlG/e7VnYWxcK31uqOFpGJAClxJJ6EhIGZ8Q41a7u7s7LT7mHEOXLrOFxHsiXIUEqWAhKhhzHATFDu/9jcXW1ksKgBYSljXClojEtZ6zKVz8wDqokt9zNl2S2C4qH8aS0tb6m1LcSR4KEqCYkgRHGDrUvlWpNScsibk7vUoN8Nx/Y62jbKUpD7iWglWZQ4rwekBmnI9ojjRANyNn2rQVdrBmAXHHSyjEeCQFDqOsnKpnKTeKZYYdSJLV00uDocIWSD1AjKnkXVltdjAelEKKCcLzStAoeUiRIM8atnm4p9A8arKCd3bqzPd/7Jpp5oMLK21tYknEFgQophKgMxlxk9tVezE50/vXu4qxeCCcSFgqbXEEgHpBQ4KBI75B7AtkIzpmGyOjQ5Frf1J+0Ewn19fXjQu9rRZtQdGhJ7WrmrPoDk797bX6P/caI6HOTz3ttfo/9xojrmy5mcCpzv3Yqzblt/q9v9Mfu1VpNZvy3f1a3+nP3a6tS50aYbzYmU2fhCipkdDxUK2HhCi22HQ8VdBHbQN7STmaIuTLazVu89zzqGkLbTmtQSCpKshJ4wpVUe1U9I1UmqzjmVilWGeLiadtreVhW0rFTb7Smm0vc4sLSUJ5wYekZgeANeupO/G2Le5t0sMXDK1PPNphLiVQASsSAchiQkeOsoFKKydFaWewssIk4u+xrFztRhOyVsKfZS8LRaC0XEBYc5ojAUzOKco66e5P9rMNWSEuPsoVicOFTiEqAKzEgmRWec8m7AxFKboADEogIuAMgFKOSXdBJyVxg1WvgoUUOJKVp1SoQoeI1ko/xe5Kw0ZRcW7XdzV9xNpMt7LbaW+yhzA6MKnEAgqWuMiZ4jy1OtNg7NvUIdSUKJSnFzbmGTAnEkHI+IGsaDo7K44pJ1APeBUuHqDwlm5Rna5tu9m9LDPN26VoW6440kpCgQ03ziStbh+CAkGJzJ7JIpuUfeZttFq9bvNOLZukrKUOIUoo5p1KhAOhCsP7QrJFOBIhIA7hFQXnajw0jHhows7m57b2vZLVb3SbhguW6isDnUBamnEYXERM4oIUB1oA41zeKx2fdpbu3n0820kwtLicK0TiwkZk5jQQc4rGtl7DU8OdcPM24Obqh4X+FpOriu7IcTUq/dbWUpbbS222IQIBXmZKlqjpLOp4DQUQhd6MrTw7b0exsG1t5LFXNYri3UjnOmnElfRWy4jpJE5StMyMuNc2Zs3ZrC/ZLKmUmD0w9KEhWsArwisXryWwTMCeuK08DszXg7Kykws5Qd4W7x9tLJxNMBQ5zg4tZTiKetICAJ458IJj7ERVA0KJtiJyraEVFWQ3SpqnHKiVtVPQNBr2tGu0/AV3Ggp7WrMuz6B5Pve21+jHpNEVDvJ973Wv0Q9Joirmy3ZwKnO/cVZvy2/1Zj6f/jXWkVnHLZ/VWPp/+NdWpc6L4bzYmU7O8Ly+ii608HxUIWHhCiu0PRHdXQR3EVG2E5mqZQq82xrVO0nEY69KhkNjIpU8hk9KR4OtNJSTpUXIumcqwZ2svCEOJQ+2nRLgJKR/gWCFo8RjsqEtBAk6aTwnqmu2zCnCQhJUQJMcAOJOgHfVZ5WvqIaTJhTaL4XDJ6klD6B9bCrzmvP9Gs8LpUdrBnzLpoWDswG1n5ox+dMiamt7Fufk7/7pz8tYqMZcsv8AorlitxkbMtR4dw+vsQylPnW5/CvSH7dr9DbBSuDj6uePeGwEoB7wa9q2S/nLLoI4FCgZPAAiSewU9cbs3CEY3EhsHgpQCvJwqJOlDml/YeHC5W3t4t5WJ1RWrQE8B1JGiR2DKmK5PCu0yrdDRegjXK7SFADjIzop2OITQywM6KNmZJqyJHNor6J7qDH9aLtoq6JoRf1oBn0Fyf8Avda/RCiGh/cH3utfoU0QVzZbs4FTnfuKs55bB/4jP04+7XWjVnXLZ/VGfpx92urUudF8P5sTJLI9IUUWz2QoWs/CFEluoACnrnbuM7U7qgbNt0OOJElJJygTnV4jZy7haUJ1WYHb6/wo52TsC3sEKXkpSEkreIkiNQgcPSazq1IxWotiK8YadWMObmtrRn0SqMUdlUu0NiWNscLqlkx4AlI/aKekPLUu330ccJQlKEwmVOKJwJJ0BgHM/wADVMgvXBPPFLnSlYAGIoBzhQjDInh1VyKuMklaJjSpTb+p6ehBvcB6VqlKUoElAUopJCpB90HSUc+ucNS3b+5umin2OtDJTOMe4iMjkSIUDGgBpm2vbYuOex0FCYwqQpU4s4MYpIPZPE17vrl/o4FkpJjm1QsRlGpBEZZUg6km2n1/A3a6Ul0/JEsLFDaEF1bjMKICUQp97EBCMQGEwchAkSeui212gtlpKBKlKTMOaoz+GAciAY01FQb+5XbspQwJcXq4JMdeCc0xJ8pqnt7l0+5lC1HNIk4BKsycU5xE8ePdUZpvVbkZYfy2HLy7uFuBYwqKFapKQkEGYAMAaax5a7tXa6lK91UFEwIByA1EDies9tON27YxJbxPFShGQxFWcweozxqIWmFrlyUOsqEoVJAEiQpUaHTx61RWvrsaNWWm5N23frfjCtIHWQFGCRkOB461OXa2LiCV24SRHgktKOQOLokCM+IqA9gSeikJCpyEQQc8uEemmtpE4MDaFOBYJMASkjPMzkJjXyVtRxVWLdnuVqUY2W6t2K/aOzLMzzD7oz0WgLT4lIIPmNV20NiPspC1oltQBS6npNkHQ4h4OuigD2VO2ZYvJBDuBuDPNBaVYshmopMRkBGtG26W10Jlh0gJVkgHNIn4IJHgmdD/ABroUf8AUJKWWbujNynGOZK5mdsM6JrLJNEO9W4gAL9qmMOa2RpHFTY4fN8nURpowmuvCakro0pVY1I3ieb5XRNCr2tEV0vomhx451cuz6F3B97rX6FNEFUG4Y/+OtPoUeir+uZLdnAnzP3FWd8tg/8ADZ+nH3a60Ss85a/6m19On7tdWp8yNMP5kTHrbWru3ciOr0f9VR2qs6tkuU6dk0Pk5YCnnVnNSG4T2YjBPkEeOrneqxL1spsKwYlDpHQQZk0Kbg7VSzcpxGEuDBPUSQUz4xH7VHG+bTot1lgSsEEJCQrEPhCO4z4qRxieV2ObXVsSm9jJNqbaabm2CfcUSMQJSpRGqzBgkkTmOqvRtQhHOc87j15pAgYQejzxPWOEcfLVs27b73OIw88iegVYRjnWDxGeWQyq52dclKi2V4ipWIlOIZgAEZiToTlXIlotPyOR1dvgq7K9JXictjjgyVNKBI0lWkjqJ0kVd7OGIlQ5tKzB+FiCY4BQyOmlRUG4SpQW+eZEQTJK54YZgEZ5z6audnPMtrU5AU4QACUg4RxgGYUZAkdVY1Gun7NoJ29fgoF7y4X1i9CkhICW0qzRhiAokSFeKiXZW0ELbQr+zUYGQCVNgZFIVmoaZ6DThVft1KHE4oxAHFkMpBkAjSJ1HGKq7a7WQFvJSoqPRk4iAMtPgz5dKhpTjdKzBZlKz2CO1VaMv42lyYMEnEEq45cRkfrVTbN2iVrUlSMKVrUFLgDpKJKMXUCUR1CakP3C0ISMUtJgYSJwg+nj5u+vDD1uVqAEBwYSmcgSQQUqPwgQDn1GiMk07kSg4vTc97SvE26AHGklEwVxmhROUjq8WWdR9sMPKaStucMTzemR0UBw4f8AXGwum1KSBAWICXJzB4EpMRkevsrym4bc6TaySMomT3kfhVYyypO23waOOa6vuDOydi3D+FaeiJIBMmCDnMaemr6xZdSpznihTYwhBTmVECFTI0BB8oqazeFMpUBgOcpATBjMyNDFctQu4cS2ymVGI4JSmPCUeAAitpVJVNkYxgqSvJmgbmbV59spVONvIk8QZjzRWe71NBm4eQkQlKzHUAoBUeLFHirUNk2TdmwZUISCpxZymBmTWLbf2oX3XHNAtalDuJyB8UeuddvBKUY/UKYeSdWUo7EV1cg1RunOrEkkGqtxGdO5h259Gbie91p9A39mr6qLcUf/AB1p9A39kVe0hLdnDnzMVZ7y2f1Jv6dP2F1oVZ5y4H/wW/8A9CPsLqYcyLUfMRjNvMipyiarLVZJEVZqTnnTe5119Q+JI1rRNzd+JSm3u1QodFDytFjQJcJ0V2nXjnqCWoEV4eSKHTUtyJ4eM1qajtvddi4JWPcHVGSpIELUBAKh18JGvGcoC9qbqPsqDiyAhBxFaJUCAcx1JEZZ0xsfeZ5gBJPONj4Cjmkf4FcO7Mdgox2XvOy7GFeBX6i+ifFwV4jSlbCX1Qi41aHS8QLF8XcQxAkkQJmQZlOWnDWodxzpdGIQIEkkJBTAHR69KP77ZNs4rEtlGPXGmW1HvKIxeOaqrzdVpcYHXEQSelDgz7OjFc94KcLqOxssdCVs2jKpvFhgKQFcJUk+I9Yy89RNsXDiy2kNq5wg5ZQAmBixaYAMpnLKrxjdBY0ebVPWFJ/GpN9u1cFkpbUyV6ZrUgR87ATrnFLLDVYyX03GZYulKPNYH0pDiAyskqjpc2McDxjTgTFNXVhoAnKIBCSCCBCSQnIjxZRVxsPcy5ZQcbrQWokqwuLKTnCR4AmB5yamL3QcUqVXKUg8EpUr0qHoo4WspWitA4ui43k9f7A7+lXG1BlzEABMjMR191N3rIUedt1EOTkEmec7MIzxd3jrSLPdZgRzi3XSOtWEf6c/PRFZoYt0koQ20BquAn6yzn5TTlLCS3egnUxaei17dAL3a3VunkhVwkMpI1UDzh/yyBH7UeOji0tmLNs4YQkDpOKIkgZZq4DsFDe3OUe3aGFk+yFdaei2O9ZHS/ZBrPNtbyP3apdV0ZybSMKE+Kcz2kk/wdo4SEXexRKrXspuyCbfDe43XuTUhkHM6FyPQn0+UUH3K/X19fRXG3PX19fNUe6XT9opWR0IQhCOWJ0HI1Wukg1Pa0NQXFddVZY+jtx/e+0+gb+wKvKpNyfe+0+ga+wKu6Rluzhz5mKg/lU2I5d2CktAqcaUl0JGqgmQoDrOFRgdYowpUJ2Ii7O58rWQjOpRVJr6IvN17N1RW5bMKWdVFtOI95iTVXd8ndgv+wwHrQtafNMeat1WQ+sZHRWMWt3KfKQrjBrT3+Sy3PgPPI78Ch9kHz1Xu8lax4F0n9psjzhdW8WJqsVT7mduMKHr6+vbUR1Z4j19fXjWiu8m92PBWwofOWnzYOrt7Krrrk9vfikK+a4n/dHr2ZVOaL2Zfxqb2kBtvtp9r9G6sDqPST5FAirO335fT4aG3O6UH+I81OXm4V+P7ss9xQr0K9Yqrd3Qvk/3R/xNk+iqtrqYThTlvYKrLf8AaPhtupPYErHpB81Wje/VpxWsf5Tn8Aazdewrsa2lz+4dPoTSGyrr5Nc/uHfy0LKZ8NR7mjub+2g0U4e5pf8AuAqru+UVH9mw6o/4ilseYqNBw2VdfJbn9w7+Wnmtg3itLS5/cuD0pqfpJWGo9yxut971fgYGR/hTiV9ZcjzCq51554y64tw/4lEjxA5Dqyjqy1qdb7p3x0tH/GnD6at7Xcm/P93UO9TY/wB3i82mt1KKNoRox2sULNoT6+vr1GBUj2B3evr65yVs8n16dQ2nvc/AHt9TIsLfk6ufhusp7sa/SB2esRPix6mnj0l1QAllIqvuorWU8mE+HcfVbj0qNSGOSq0Blxb7nZiSkf6Uz56zdWJnLFUuhjTUindk7LdvHgyymVq8iRxUo8Ej1zreLXcOwbEC3Sr55U59omrfZmx2LcEMMttBWuBCUT3wM6q63YyljF/FDmzLMMMttJ8FtCUDuSAP4VKpUqXEBUqVKgBUqVKgBUqVKgBVyKVKgBRSilSoA7SpUqAFXK7SoA5FKKVKgBV2lSoAVKlSoAVKlSoAVKlSo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QSEhUUEhQUFBQUFxgYFxUYFxgUFRUVFxYaFhcYFxcYHCggGBolHBQUITEiJSkrLi4uFx8zODMsNygtLiwBCgoKDg0OGhAQGy0kHyQuLywsLDctNSwsLywsNCwsLCwsLCwsLC4sLCwsLCwsLCwsLCwsLCwsLCwsLCwsLCwsLP/AABEIAQgAvwMBIgACEQEDEQH/xAAcAAABBQEBAQAAAAAAAAAAAAAGAAMEBQcBAgj/xABOEAABAwIDAwYGDgYKAgMAAAABAgMRAAQSITEFBkEHEyJRYXEygZGhsfAUFiM1QlNUcnOSsrPR0jNSgpPB4hU0Q0Rig6LCw+EkoyVjdP/EABoBAAIDAQEAAAAAAAAAAAAAAAAEAQIDBQb/xAAxEQACAQIEBAUEAgEFAAAAAAAAAQIDEQQSITEUMkFREzNhcZEiUoHRQqHhBSNTscH/2gAMAwEAAhEDEQA/ANxpUqEOUPeddk2hLQHOvYsKjmEBMSY4npCJqYxcnZFoQc5ZUF9KsDVvjfH+8ueLCPQmue2y9+VO+UfhW/DyHOAn3RvtKsE9tl78qd8o/Cu+2u9+VO+UfhRw0u4cBPujeqVYN7a735S75R+FdG9d78pd8o/Cjhpdw4CfdG8Uqwgb13vyl3yj8K77ar35S75R+FHDS7hwE+6N2pVhXtqvflLvlH4UvbVe/KXfKPwo4aXcOAn3RutKsK9tV58pd8o/Cl7ar35S75R+FHDS7hwE+6N1pVhPtqvflLvlH4UvbVe/KXfKPwo4aXcOAn3Ru1KsJ9tV78pd8o/CuHeq9+Uu+UfhRw0u4cBPujd6VYN7a735S75R+Fc9td78pd8o/Cjhpdw4CfdG9UqwQ72Xvyp3yj8K61vjfJMi5cPfhUPOKOGl3DgJ90b1Sqi3M2uq7tG3XAAs4kqjIEpUUyBwmJir2sGrOwlKLi2mKsu5aPCte570t1qNZby0+Fa9z3pbrShzoYwnmoANnWvOqIJwoSMS1dQ7BxJNEDOymiAQyIIkFbxSojgcIIjyUP7PPQd7kek0b7J3SRcsodW+pBIAwgJgAAcSerOl8XWquq4QdrHevThBTqdX7lf/AEQyASWm8v8A71E/a7qY9jW3xQ/eOfmq12/siytG8MuvOuJlBC0gIA0UYEEHx6Ghi2b6I7qTnWrRdsz+RnDQpVVmSdvj/wBLAs24/sR+8c/NTZTb/ED945+aobqwkgZlREwASY6+wU6hAIBE59Yg+MHSqcRW+5jKw9BuyQ9Nv8R/7HPzUi5bjVjL6Vz81N81UTabIKQDxWkDXJRMDQjjUxxFVu2ZlatClCDklt6kt66tkgEsamAA44SSeA6VdRcW5BJtimP1nVj0LIqF7CKkNmSFoggqTxiCFJB6p0ryrZqirEVJJxAhJBKPBwxE+OrePP72YOjrdQv+Sy522+IH71fHT4VcL1tE8yI+lX+aqtGxAIGLLCQQBqrPCfFiOXYOquN7HIw5okagpJSejhmCrXKp8ef3sr4U/wDj/ssbW8tlifY+EEAiXV5yJ/W4U/jtsvck56e6uZ93SqjGzUoKApWIjCcISVFWBCknLq6QM11nY8pgKyISDKCFDAonoyejUutP72UhCWzhd+5dYrX4tP71f5qcDNuf7EfvHPzVSf0KOsaOCcPFwyD4qlrAbQJkxhTl1khM+eqOvU6TYxTox1dSFl7ll7EY+JH71z81MPItx/Yj965+aooEiYI7DrrUV0xVeIrfczbh6O9h27DJBwILZ4dIqB78X8KrEqqRiniKhNnM99dLAV5yk4ydxPE04Rs4m48l3ve389z7xVF1CXJd73NfOd+9VRbV6nOzy9bzJe4qFt9d1fZ/N9JKS2FwTMgqKdI4dGims+5VdsLt+ZDalJLiXRkogZFGZg5wCfLRTvmVgoqTmsu5mrdopovtqIJQUgkGQczmKau75SgElOQAAynSYM9fSV5asNzmm3FvB1OOUpIBUpPwjJ6JE6iiVzZFt8Qn6zn5qSxkf953PR0sQoRytXaAsXpWEyD0UhAy+CJgeevbloVFBwoITrJhRPAThOXZxoyY2PbfED67n5qsEbEtfiT+8c/NStrapmrxUJLLKLt+AGWyoOFaYOJISQSRoSQQQD1moarBw+EpKlQkY5MoIVJKcs5HdpR5tK0smEhTjSgDIEOOahCl8VdSDTV81YtKKFtLxBOKA44csLisul1Mr83XVoqXQzqYmhJvMpfK6gQ5s1cQFAgK6KSYHNyTBkHOSOB8EUv6PXIkpMKQQoqJUlKYlIyz78qMgqwyBZcSStKILiplSsIOS9MWU/wrxYuWK0ty0oKcgRzrkYyW0kCVTALqdRpnpBNvrRl42Fb2l8r9gg1s1QAkjEC3Bk5YfC4cafsLNSFAmMk4TBJ5wzOJUjI+XWjm42dZoStamlhLeajjdAA1JBJhQAzMToaZfYskc3iZcBdAIHOOSAVIQJGL9ZxAgSc+yoeZqxpGvh4NNRenqv2CjjJwKTiUoqnUhMTwBSMvIar1bPchI9z6JkfBIhU8E8R1AUXm52fgKyy6EhIVm4qSCEqy901haDHb2GnbVuzWvBzRxc6tv9K4ZADpSR0uIaJnTUazAoyigqYvD1GrqXyv2DDrSucDiYPRwlJJGUzIMH0VEcsXFDpFKiUkAkn3M4iQpOWZggcNKPbmxsm0lamlhIVhkuOpzmPhEZdulMXTdi2EFTSwFoLgPOOeCE4oPS8KOHYeqoSkTPE0JXupfKAp3ZyoICgQFSkHqJxLCsjqR1HSvJ2arIdEgYIJUSUYVSQOjnPiozx2EgFpwaauLAzd5k544MLIkiRBBnMVYWuybRxCVpaVhWkKEuOaKEj4XbVm5rdlFVw0toy+f8mcL2WYMlMwnCc8iHCsnTqMVAuNmEyCU/CGKDK8Sp6fd461dzYlr8T/AOxz81QHNkW0/oB9dz81QpS7kuWH+1/JnzWz4UCkCcZIATmcScISI7fTV3u5uuu5ulsBSUhB6ZnqGYA45zRhbWrTQKm2kIVB6WalDLgpRJHirP07RW1crdaUUqC1ZgkSNCJFPYG7k9ehjVnmWWmrG97tbK9isJZkEJKiImIUonj31a0Pbi3xfs0OKKiVKXmoyYCyInsiiGtZXu7nAmmpO+4qyzlr1te57/jrU6y3ls1te57/AI6vR50bYTzUZrZ3Cm140GFDzjiD1irte9TseAn63/VUDete3KZqUIVNZI7DVy8Y3sc/UT9b+WpyN8HPix9b+WhFupSTWfB0ewKITHfBw6tJ+t/LS9tyz/ZJP7X8tDc12ang6PYnIgkO9y/ik/W/lpe25fxSfL/LQ3NLFRwdHsRkQTe3Fz4sfW/lpHfBz4pOWnS0/wBNC5XTanajg6PYMqCr23r05pPdP8MPdVxtK7u2GkuuMICTEgLBWidMYw5ax486q+TbZHPPl5Y6DOaZ0Lh08gz74ov3mOJt1BB6Ta+HUkqHjkUrUp0YySSFKla01GP5A074OHVtJ/a/lpe29fxSerwuHV4NDDbkivc01wdHsN5UEftuX8UnSNeA4eDpXfbi58WPrfy0Nk1wmjg6PYnIggd3wd+LH1v5ahL3scnwE/W/lqoWajnWjg6PYhxL673jdcThACJ1MyfFkKoUCn4ypga1tTpQp8qJUbG68mHvcz3ufeqoroU5Mfe5nvc+9VRXSVTmZwq3mS9xVl3LX/df87/jrUay/lr0tf8AN/46tR50aYXzUZe3rTjmlNI1p53SnjtDCKkpNRkU4XIqQH5pYqirfjsptVxUZiMyJpcppT1V7t3r2Z+KudMwQAUmBIPE8KylVijGeIhHqS1P05Y2y33EttiVKOXUBqVKPAAAk91R7azUtQCVAEyIVoYE5ZSDEx1xR5uNZtNOKebKsWAoIVmADBUQCAR4MaVhPEaaC08U2rRDvYFii1YS0k+CMzxUTqo95qFtq/QlC0gyebdUc8hDaqtbeCnpYvQNY8VC+8lyoPBktJDCvCVElUnCJI46x3ieqk5tqzFqdnLUy63XUwGmLxgNPutpOJLbi0A9YSopHjyp0GuvF3OxB3R6muVw0quWPK6jjWnl00Naggk8KjcalpGVQzrQBu/Jj73M97n3qqKqFeTL3uY/b+9VRVXNnzM4NXzJe4qy/ls8G173fQitQrMOWzwbX5zvoRVqPOjTC+ajLW9afd0phnWn3dKfO0RZqfsa5CMThAJxYR2ZTl1Tl5KrH1QK8bOfzUgmAuCOrEJEeMK8wrDEXcGkL128tkaDabWK4QYWk6pUAsEEZzikaV7u93rVwYvY+EpBJ5leAZZ+ARhOXUKDdn7UFuY1VOqiAlIGgHnk5eir9rbBdbKQZCtTBSFJ641SifGY4Z1zk2tmc5ya0I9zsS2cEsuFpYOaVJBxdmRyORHjrt/YJt45lvElfRWkTJ0GJKtRnPHUd9NCJCWxOpKtFKJMwJ0Gnkq32Qca8B4aHLgTkDocyKLsrYH7jZJCS6yoqbBzAygpMdfhYgYPX1cS3dgJJZeGHG4lSVQnNagJEngeiciM4OeWddZ2riVOpSMKmVkpbMBLiFElaT1Ti14EV3ZrakPFSZwKIWBxSvhl15EGO6puFg89lykrbJlOakwQerMdeenYakNw4glQCkE6KHbr26VGv5COeRAWroRnBOGSpXcJ83CaCtlPBXsS4Qt9L63xb3DC1KKCYUF4UnIBMBQIAEA1V1FmykW0LDe7ddpeJbSQhcYhGio4EddALRyrWNqMSqW9QTjTPhxln1ESKyu4bwOOIM9FRHVlqPMRT+GlfQfwk29GcryaVcNNjx5WaaRrXtdeG9aCCwQMvEfRVedasWxke4+iq460Abxyae9rH7f3qqKaF+TT3tt+5f3i6KK5s+ZnBq88vcVZjy2+Ba/Oc9Ca06sy5bPAtvnufZTVqPOi+F82JllvrT7ulMMa1JeGVPnbKpxClqwoBUeoZ0w/aLTIUnPvBHlBiri0fCWn8wlWaUka5gYTPGSqndsWY6QCskJRHbimZ7ejSFTEPNaxzqld3dik5pasKCptwlKsPEgx0QpXHjHblTmw2XlKxKxBIy1EE9g46VU25GJKToSCT39VF7lwQlKU58fFp/CsH3FL3dyUw0UHPjxz79Sa8O7ZSxJSFuKQJOGBgmfCVMaA5U5s3aLbriW1ZpCekYGvACrVe77COcLTrRbfAxtOq5tSVCemhZBBBx5pUBrkcqpK6WiJIje9qFuoU8lbIfR0HMSFJMgpBVBOAykiDERnFW+ynVNPFp0jQkLyAUFaH16qF7jdAO4EC4t220AhKQtTrhMnXogDMnidaiguMjAoleDohRz6OoHnPkqVrqQrrc1vbra3rQex1hLzakutq4YgkoUlQOqSlSge2DVGdlr6C0OB52DiWlIbS1IhQZbEws6FaiSBpE0N2O+JLMJ+DmVHIJgZk9YyOlH2zmllm3eSkNKWJcKhJzzBggHERomOOelVcU5Xa1LO6R62YhDSQMp8EJjpk5Yj1wMpoQ34sBzhcSM8p7orQ02yQSrpKUQJVhwiNR36nUnPtk0O7baStSpSe+MtOumqTylqM8srmZVw1N2rZ82rLQ6VBmuhF3R1oyzK54XXGtaSzXWdaksWLeh7j6KrFVaIGR7jVWvWgDeeTX3tt+5f3iqKKGOTf3tt+5X3iqJ65s+ZnAq879xVmXLb+jtvnr+yK02sy5bf0Vt9Iv7Iq1HnRphvNiZYzrUt4dGojGtT3U9GugdsF7+0KicyP+tKh3C3pJKyZABz4DSr55GdQ3mZpedJMVqYeMtSjaJBBMwCPMaKWbqUgITiyyqmct67aXKmjlmOql5UrCMqDjsFWz9hGDiOZzVGWudSXm0oyU8nEdMUlQHYEnM68Ki7M26HBGOJ4RBqxtb5tJyABVl0cyo94zNLtMoiRsloJxLM4lZNpwnEeqRhEEmMzA7qsNlWRWoouEoXiEKQBi4nEowYQDB1J8tQXNrFGrKsIzKlDs4J69Rp/wByrTedknpNugoImAFAEiSIBAykDMHOo1A9b6bqWduzzzALJSUhYSolK0FQxJMk5mcsP8aNdg7zNXISkKSVxkkAgwMspzFDCX0XywhRcAGYSUkRlBz0nPxUUt7MCGghoYTEEx4UZlMjMTV7lWmTNr3pbaJSlS41wxIHEidY6qFHLsoAXi5xlUQrIqTP60aj0UQ2m0EuzGgiQfgnQjt0oZ2m202XG8XQWCojqUTwq6TLQXQg7y2ILeNMdfYe6go1dXm2CplLcyRkT3VSk09STS1Onh4tR1PKq9Ma14UadthnWgwWPwT3GqletXDg6NU7mtSDN75N/e23+ar7xVE1DPJx7223zVfbVRNXNnzM4FTnfuKsz5bf0Nt9Iv7FaZWactv6G2+lV9irUudGmG82JlVvqKs3E9Gqy11FXKk9HxV0Dtoo3hnTJFSbgZ0xFQ0QMLboh2Fsm2UxjebLpW4pEhxTfN4QkiMIMkgk59VUuGrvd5ctXDfUEvJ70HCv/Sv/AE0vWWl/UrKKZ13cdtUqt3on4Dww+LnUdE+MJrxs/Y71m7zjza5IwoIGJJnQIUmUx2Ci1ndt1Nr7L55GAMl4iFYsIRjI6pyqsttvLSOipSZ1wkpmeuDnWdr+ouqcZt5dScza3ChiUwEg8XVJaHkWZ81cZ2Q4DI9jcc8c69oTRDsXYan7X2QHQlagopESOiSOmo5ycJ7u2hFnbalAKCjBAPlqvh32IpwjNtLoEFlz7URzCuoB5IPixRT21d6HmU4VsOpUck9ElJPYoZK8Rqjs9oLccQ3ijGpKZOYBUQM+zOrTeOxf2e2lZegOuc2EtlaMylS5Og0Qc6nJbRlZ0YqSi92VTSLrD0sFslXSJcOFap1IbAKz5Krb1+3bMqDt0viVK5hH7KU4lHxkd1RLzaKjOeuvWe88ar9j+63beLwEEur+Y0C4Z7DhA8dWkrRNXTyIe2zbpafcQicKVQJzI6wTxgyPFUI16ddK1KUrVRKj3kyfTXgmmYJqKTGFseTUizGdMOIIiQRIkSCJHWJ4VMsE51YlFhcJ6NUbutEN2no+vr68KHXdakGb7yde9tt8w/bVRLQ3yd+9tt8z/cqiSubLmZwKnO/cVZpy3foLb6VX3ZrS6zXlu/q9v9Mfu1Valzo0w3moyq08IVfYOh4qobTwh30SoR0PFXQO2gcuhmaO91N1LW6seeU2rngHEmHFgFaZwnDMZjDl20EXyczWi8kNzLLzf6jiVR2LTHpbNZVW1G6FsU3GF4kXcPc62urNt59KitwqMhakjCFYRkD2GnuT3dhlTKnnknnAt5okKUE4E+5qETGoVn2UX7MbRaoYth+qoJ/YGJXpqDtxIs9n3RQYMXCk9i33FqT5C6PJSzm5XXcQ8ecm0nux3ZTKLnZiEZttv22HWShDiCNTxCTqeqq6+3GtV25NtOMJJQsOFaVkDQ5kQYiREV1SY2EoDhYKH/pNSOTTLZ6ANApzL9sn+JqNVqn1JTnBSlF7Mg7n7Faf2aFqW+EuBwqQh1aEKAUoeCNJCRMa1G3F3Mbftm7i5JCXEBSW0nCAmMipWueuUZVccnPvQ38x77a6jcnO8zDlmzavFKVpaS2ArJLqMOEAHSYyKaluWtu5d1KqzuHfX+xraOxrFCW37RwLLdxbpIQ6HU9O4Q2ZzJEYuvhUvlTs1vItGmxK13QSOz3F2SewCSe6q7bO4ybZ1l63zaS8yFIOZQOdTBCtVJBw5HMZHOtAuMOJOKMUnBOs4TOHtwz4pqHKzTTuUnUs4yUsxlG/e7VnYWxcK31uqOFpGJAClxJJ6EhIGZ8Q41a7u7s7LT7mHEOXLrOFxHsiXIUEqWAhKhhzHATFDu/9jcXW1ksKgBYSljXClojEtZ6zKVz8wDqokt9zNl2S2C4qH8aS0tb6m1LcSR4KEqCYkgRHGDrUvlWpNScsibk7vUoN8Nx/Y62jbKUpD7iWglWZQ4rwekBmnI9ojjRANyNn2rQVdrBmAXHHSyjEeCQFDqOsnKpnKTeKZYYdSJLV00uDocIWSD1AjKnkXVltdjAelEKKCcLzStAoeUiRIM8atnm4p9A8arKCd3bqzPd/7Jpp5oMLK21tYknEFgQophKgMxlxk9tVezE50/vXu4qxeCCcSFgqbXEEgHpBQ4KBI75B7AtkIzpmGyOjQ5Frf1J+0Ewn19fXjQu9rRZtQdGhJ7WrmrPoDk797bX6P/caI6HOTz3ttfo/9xojrmy5mcCpzv3Yqzblt/q9v9Mfu1VpNZvy3f1a3+nP3a6tS50aYbzYmU2fhCipkdDxUK2HhCi22HQ8VdBHbQN7STmaIuTLazVu89zzqGkLbTmtQSCpKshJ4wpVUe1U9I1UmqzjmVilWGeLiadtreVhW0rFTb7Smm0vc4sLSUJ5wYekZgeANeupO/G2Le5t0sMXDK1PPNphLiVQASsSAchiQkeOsoFKKydFaWewssIk4u+xrFztRhOyVsKfZS8LRaC0XEBYc5ojAUzOKco66e5P9rMNWSEuPsoVicOFTiEqAKzEgmRWec8m7AxFKboADEogIuAMgFKOSXdBJyVxg1WvgoUUOJKVp1SoQoeI1ko/xe5Kw0ZRcW7XdzV9xNpMt7LbaW+yhzA6MKnEAgqWuMiZ4jy1OtNg7NvUIdSUKJSnFzbmGTAnEkHI+IGsaDo7K44pJ1APeBUuHqDwlm5Rna5tu9m9LDPN26VoW6440kpCgQ03ziStbh+CAkGJzJ7JIpuUfeZttFq9bvNOLZukrKUOIUoo5p1KhAOhCsP7QrJFOBIhIA7hFQXnajw0jHhows7m57b2vZLVb3SbhguW6isDnUBamnEYXERM4oIUB1oA41zeKx2fdpbu3n0820kwtLicK0TiwkZk5jQQc4rGtl7DU8OdcPM24Obqh4X+FpOriu7IcTUq/dbWUpbbS222IQIBXmZKlqjpLOp4DQUQhd6MrTw7b0exsG1t5LFXNYri3UjnOmnElfRWy4jpJE5StMyMuNc2Zs3ZrC/ZLKmUmD0w9KEhWsArwisXryWwTMCeuK08DszXg7Kykws5Qd4W7x9tLJxNMBQ5zg4tZTiKetICAJ458IJj7ERVA0KJtiJyraEVFWQ3SpqnHKiVtVPQNBr2tGu0/AV3Ggp7WrMuz6B5Pve21+jHpNEVDvJ973Wv0Q9Joirmy3ZwKnO/cVZvy2/1Zj6f/jXWkVnHLZ/VWPp/+NdWpc6L4bzYmU7O8Ly+ii608HxUIWHhCiu0PRHdXQR3EVG2E5mqZQq82xrVO0nEY69KhkNjIpU8hk9KR4OtNJSTpUXIumcqwZ2svCEOJQ+2nRLgJKR/gWCFo8RjsqEtBAk6aTwnqmu2zCnCQhJUQJMcAOJOgHfVZ5WvqIaTJhTaL4XDJ6klD6B9bCrzmvP9Gs8LpUdrBnzLpoWDswG1n5ox+dMiamt7Fufk7/7pz8tYqMZcsv8AorlitxkbMtR4dw+vsQylPnW5/CvSH7dr9DbBSuDj6uePeGwEoB7wa9q2S/nLLoI4FCgZPAAiSewU9cbs3CEY3EhsHgpQCvJwqJOlDml/YeHC5W3t4t5WJ1RWrQE8B1JGiR2DKmK5PCu0yrdDRegjXK7SFADjIzop2OITQywM6KNmZJqyJHNor6J7qDH9aLtoq6JoRf1oBn0Fyf8Avda/RCiGh/cH3utfoU0QVzZbs4FTnfuKs55bB/4jP04+7XWjVnXLZ/VGfpx92urUudF8P5sTJLI9IUUWz2QoWs/CFEluoACnrnbuM7U7qgbNt0OOJElJJygTnV4jZy7haUJ1WYHb6/wo52TsC3sEKXkpSEkreIkiNQgcPSazq1IxWotiK8YadWMObmtrRn0SqMUdlUu0NiWNscLqlkx4AlI/aKekPLUu330ccJQlKEwmVOKJwJJ0BgHM/wADVMgvXBPPFLnSlYAGIoBzhQjDInh1VyKuMklaJjSpTb+p6ehBvcB6VqlKUoElAUopJCpB90HSUc+ucNS3b+5umin2OtDJTOMe4iMjkSIUDGgBpm2vbYuOex0FCYwqQpU4s4MYpIPZPE17vrl/o4FkpJjm1QsRlGpBEZZUg6km2n1/A3a6Ul0/JEsLFDaEF1bjMKICUQp97EBCMQGEwchAkSeui212gtlpKBKlKTMOaoz+GAciAY01FQb+5XbspQwJcXq4JMdeCc0xJ8pqnt7l0+5lC1HNIk4BKsycU5xE8ePdUZpvVbkZYfy2HLy7uFuBYwqKFapKQkEGYAMAaax5a7tXa6lK91UFEwIByA1EDies9tON27YxJbxPFShGQxFWcweozxqIWmFrlyUOsqEoVJAEiQpUaHTx61RWvrsaNWWm5N23frfjCtIHWQFGCRkOB461OXa2LiCV24SRHgktKOQOLokCM+IqA9gSeikJCpyEQQc8uEemmtpE4MDaFOBYJMASkjPMzkJjXyVtRxVWLdnuVqUY2W6t2K/aOzLMzzD7oz0WgLT4lIIPmNV20NiPspC1oltQBS6npNkHQ4h4OuigD2VO2ZYvJBDuBuDPNBaVYshmopMRkBGtG26W10Jlh0gJVkgHNIn4IJHgmdD/ABroUf8AUJKWWbujNynGOZK5mdsM6JrLJNEO9W4gAL9qmMOa2RpHFTY4fN8nURpowmuvCakro0pVY1I3ieb5XRNCr2tEV0vomhx451cuz6F3B97rX6FNEFUG4Y/+OtPoUeir+uZLdnAnzP3FWd8tg/8ADZ+nH3a60Ss85a/6m19On7tdWp8yNMP5kTHrbWru3ciOr0f9VR2qs6tkuU6dk0Pk5YCnnVnNSG4T2YjBPkEeOrneqxL1spsKwYlDpHQQZk0Kbg7VSzcpxGEuDBPUSQUz4xH7VHG+bTot1lgSsEEJCQrEPhCO4z4qRxieV2ObXVsSm9jJNqbaabm2CfcUSMQJSpRGqzBgkkTmOqvRtQhHOc87j15pAgYQejzxPWOEcfLVs27b73OIw88iegVYRjnWDxGeWQyq52dclKi2V4ipWIlOIZgAEZiToTlXIlotPyOR1dvgq7K9JXictjjgyVNKBI0lWkjqJ0kVd7OGIlQ5tKzB+FiCY4BQyOmlRUG4SpQW+eZEQTJK54YZgEZ5z6audnPMtrU5AU4QACUg4RxgGYUZAkdVY1Gun7NoJ29fgoF7y4X1i9CkhICW0qzRhiAokSFeKiXZW0ELbQr+zUYGQCVNgZFIVmoaZ6DThVft1KHE4oxAHFkMpBkAjSJ1HGKq7a7WQFvJSoqPRk4iAMtPgz5dKhpTjdKzBZlKz2CO1VaMv42lyYMEnEEq45cRkfrVTbN2iVrUlSMKVrUFLgDpKJKMXUCUR1CakP3C0ISMUtJgYSJwg+nj5u+vDD1uVqAEBwYSmcgSQQUqPwgQDn1GiMk07kSg4vTc97SvE26AHGklEwVxmhROUjq8WWdR9sMPKaStucMTzemR0UBw4f8AXGwum1KSBAWICXJzB4EpMRkevsrym4bc6TaySMomT3kfhVYyypO23waOOa6vuDOydi3D+FaeiJIBMmCDnMaemr6xZdSpznihTYwhBTmVECFTI0BB8oqazeFMpUBgOcpATBjMyNDFctQu4cS2ymVGI4JSmPCUeAAitpVJVNkYxgqSvJmgbmbV59spVONvIk8QZjzRWe71NBm4eQkQlKzHUAoBUeLFHirUNk2TdmwZUISCpxZymBmTWLbf2oX3XHNAtalDuJyB8UeuddvBKUY/UKYeSdWUo7EV1cg1RunOrEkkGqtxGdO5h259Gbie91p9A39mr6qLcUf/AB1p9A39kVe0hLdnDnzMVZ7y2f1Jv6dP2F1oVZ5y4H/wW/8A9CPsLqYcyLUfMRjNvMipyiarLVZJEVZqTnnTe5119Q+JI1rRNzd+JSm3u1QodFDytFjQJcJ0V2nXjnqCWoEV4eSKHTUtyJ4eM1qajtvddi4JWPcHVGSpIELUBAKh18JGvGcoC9qbqPsqDiyAhBxFaJUCAcx1JEZZ0xsfeZ5gBJPONj4Cjmkf4FcO7Mdgox2XvOy7GFeBX6i+ifFwV4jSlbCX1Qi41aHS8QLF8XcQxAkkQJmQZlOWnDWodxzpdGIQIEkkJBTAHR69KP77ZNs4rEtlGPXGmW1HvKIxeOaqrzdVpcYHXEQSelDgz7OjFc94KcLqOxssdCVs2jKpvFhgKQFcJUk+I9Yy89RNsXDiy2kNq5wg5ZQAmBixaYAMpnLKrxjdBY0ebVPWFJ/GpN9u1cFkpbUyV6ZrUgR87ATrnFLLDVYyX03GZYulKPNYH0pDiAyskqjpc2McDxjTgTFNXVhoAnKIBCSCCBCSQnIjxZRVxsPcy5ZQcbrQWokqwuLKTnCR4AmB5yamL3QcUqVXKUg8EpUr0qHoo4WspWitA4ui43k9f7A7+lXG1BlzEABMjMR191N3rIUedt1EOTkEmec7MIzxd3jrSLPdZgRzi3XSOtWEf6c/PRFZoYt0koQ20BquAn6yzn5TTlLCS3egnUxaei17dAL3a3VunkhVwkMpI1UDzh/yyBH7UeOji0tmLNs4YQkDpOKIkgZZq4DsFDe3OUe3aGFk+yFdaei2O9ZHS/ZBrPNtbyP3apdV0ZybSMKE+Kcz2kk/wdo4SEXexRKrXspuyCbfDe43XuTUhkHM6FyPQn0+UUH3K/X19fRXG3PX19fNUe6XT9opWR0IQhCOWJ0HI1Wukg1Pa0NQXFddVZY+jtx/e+0+gb+wKvKpNyfe+0+ga+wKu6Rluzhz5mKg/lU2I5d2CktAqcaUl0JGqgmQoDrOFRgdYowpUJ2Ii7O58rWQjOpRVJr6IvN17N1RW5bMKWdVFtOI95iTVXd8ndgv+wwHrQtafNMeat1WQ+sZHRWMWt3KfKQrjBrT3+Sy3PgPPI78Ch9kHz1Xu8lax4F0n9psjzhdW8WJqsVT7mduMKHr6+vbUR1Z4j19fXjWiu8m92PBWwofOWnzYOrt7Krrrk9vfikK+a4n/dHr2ZVOaL2Zfxqb2kBtvtp9r9G6sDqPST5FAirO335fT4aG3O6UH+I81OXm4V+P7ss9xQr0K9Yqrd3Qvk/3R/xNk+iqtrqYThTlvYKrLf8AaPhtupPYErHpB81Wje/VpxWsf5Tn8Aazdewrsa2lz+4dPoTSGyrr5Nc/uHfy0LKZ8NR7mjub+2g0U4e5pf8AuAqru+UVH9mw6o/4ilseYqNBw2VdfJbn9w7+Wnmtg3itLS5/cuD0pqfpJWGo9yxut971fgYGR/hTiV9ZcjzCq51554y64tw/4lEjxA5Dqyjqy1qdb7p3x0tH/GnD6at7Xcm/P93UO9TY/wB3i82mt1KKNoRox2sULNoT6+vr1GBUj2B3evr65yVs8n16dQ2nvc/AHt9TIsLfk6ufhusp7sa/SB2esRPix6mnj0l1QAllIqvuorWU8mE+HcfVbj0qNSGOSq0Blxb7nZiSkf6Uz56zdWJnLFUuhjTUindk7LdvHgyymVq8iRxUo8Ej1zreLXcOwbEC3Sr55U59omrfZmx2LcEMMttBWuBCUT3wM6q63YyljF/FDmzLMMMttJ8FtCUDuSAP4VKpUqXEBUqVKgBUqVKgBUqVKgBVyKVKgBRSilSoA7SpUqAFXK7SoA5FKKVKgBV2lSoAVKlSoAVKlSoAVKlSo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46" name="Picture 6" descr="http://t0.gstatic.com/images?q=tbn:ANd9GcS7AUw6nMS_JnxBp6t0y2vRAmFVfewkoWpVmMMwhDedqMlIUV2DZ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1552557" cy="2151349"/>
          </a:xfrm>
          <a:prstGeom prst="rect">
            <a:avLst/>
          </a:prstGeom>
          <a:noFill/>
        </p:spPr>
      </p:pic>
      <p:pic>
        <p:nvPicPr>
          <p:cNvPr id="10248" name="Picture 8" descr="http://t1.gstatic.com/images?q=tbn:ANd9GcRFTzfyYdNAId26OOjpiIdoUO9jecu3NuZz8ug1IOWzkla3lRxb-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071942"/>
            <a:ext cx="2071702" cy="2071702"/>
          </a:xfrm>
          <a:prstGeom prst="rect">
            <a:avLst/>
          </a:prstGeom>
          <a:noFill/>
        </p:spPr>
      </p:pic>
      <p:pic>
        <p:nvPicPr>
          <p:cNvPr id="10250" name="Picture 10" descr="http://t1.gstatic.com/images?q=tbn:ANd9GcTIPChzrNGAFRmwbRboSiEFA3C4v4nkrIuwQ8dpN5Z9kNDZQNl-7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3786190"/>
            <a:ext cx="169660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Težina 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</p:nvPr>
        </p:nvGraphicFramePr>
        <p:xfrm>
          <a:off x="428596" y="2594624"/>
          <a:ext cx="4038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1363682"/>
                <a:gridCol w="1346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VELIČINA MAČKE</a:t>
                      </a:r>
                      <a:r>
                        <a:rPr lang="sv-SE" dirty="0" smtClean="0"/>
                        <a:t>          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    muške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     ženske</a:t>
                      </a:r>
                      <a:endParaRPr lang="hr-HR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mala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 3,4  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   3,0</a:t>
                      </a:r>
                      <a:endParaRPr lang="hr-HR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srednja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  3,8 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   3,</a:t>
                      </a:r>
                      <a:r>
                        <a:rPr lang="hr-HR" dirty="0" err="1" smtClean="0"/>
                        <a:t>3</a:t>
                      </a:r>
                      <a:endParaRPr lang="hr-HR" dirty="0"/>
                    </a:p>
                  </a:txBody>
                  <a:tcPr marL="44873" marR="44873"/>
                </a:tc>
              </a:tr>
              <a:tr h="5915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velika 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4,2  </a:t>
                      </a:r>
                      <a:endParaRPr lang="hr-HR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             3,5 </a:t>
                      </a:r>
                      <a:endParaRPr lang="hr-HR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</a:t>
            </a:r>
            <a:endParaRPr lang="hr-HR" dirty="0"/>
          </a:p>
        </p:txBody>
      </p:sp>
      <p:sp>
        <p:nvSpPr>
          <p:cNvPr id="2050" name="AutoShape 2" descr="http://www.google.hr/url?sa=i&amp;source=images&amp;cd=&amp;docid=6XcLAFoGIsWbtM&amp;tbnid=uZhwhB6O3K4KPM:&amp;ved=0CAUQjBwwAA&amp;url=http%3A%2F%2Fwww.purina.com.hr%2Fupload%2Fimages%2Fcontent%2FAko%2520vasa%2520macka%2520ima%2520prekomernu%2520tezinu.jpg&amp;ei=ivOFUofXC8qp4AT8_YDAAw&amp;psig=AFQjCNEFiHQxGwAwlKEzcKphSmEoyypgVw&amp;ust=13845967462259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 descr="C:\Users\PC10\Pictures\Ako%20vasa%20macka%20ima%20prekomernu%20tez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283845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                       Visina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42902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STAROST U MJESECIMA           IDEALNA TEŽINA u kg                    TJEDNI RAST u gramima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                                                muške                         ženske                                                                                                                        </a:t>
            </a:r>
            <a:br>
              <a:rPr lang="vi-VN" dirty="0" smtClean="0"/>
            </a:br>
            <a:r>
              <a:rPr lang="vi-VN" dirty="0" smtClean="0"/>
              <a:t>rođenje                                                    50-120 g                                  -    -    -    -        </a:t>
            </a:r>
            <a:br>
              <a:rPr lang="vi-VN" dirty="0" smtClean="0"/>
            </a:br>
            <a:r>
              <a:rPr lang="vi-VN" dirty="0" smtClean="0"/>
              <a:t>1                                                0,5                                0,5                  -    -    -    -</a:t>
            </a:r>
            <a:br>
              <a:rPr lang="vi-VN" dirty="0" smtClean="0"/>
            </a:br>
            <a:r>
              <a:rPr lang="vi-VN" dirty="0" smtClean="0"/>
              <a:t>2                                                1,1                                1,0                  140  -  120</a:t>
            </a:r>
            <a:br>
              <a:rPr lang="vi-VN" dirty="0" smtClean="0"/>
            </a:br>
            <a:r>
              <a:rPr lang="vi-VN" dirty="0" smtClean="0"/>
              <a:t>3                                                1,6                                1,5                  120  -  110</a:t>
            </a:r>
            <a:br>
              <a:rPr lang="vi-VN" dirty="0" smtClean="0"/>
            </a:br>
            <a:r>
              <a:rPr lang="vi-VN" dirty="0" smtClean="0"/>
              <a:t>4                                                2,1                                1,9                  120  -  100</a:t>
            </a:r>
            <a:br>
              <a:rPr lang="vi-VN" dirty="0" smtClean="0"/>
            </a:br>
            <a:r>
              <a:rPr lang="vi-VN" dirty="0" smtClean="0"/>
              <a:t>5                                                2,6                                2,3                  120  -  100</a:t>
            </a:r>
            <a:br>
              <a:rPr lang="vi-VN" dirty="0" smtClean="0"/>
            </a:br>
            <a:r>
              <a:rPr lang="vi-VN" dirty="0" smtClean="0"/>
              <a:t>6                                                3,1                                2,7                  120  -  100               </a:t>
            </a:r>
            <a:br>
              <a:rPr lang="vi-VN" dirty="0" smtClean="0"/>
            </a:br>
            <a:r>
              <a:rPr lang="vi-VN" dirty="0" smtClean="0"/>
              <a:t>7                                                3,5                                3,0                  100  -  70</a:t>
            </a:r>
            <a:br>
              <a:rPr lang="vi-VN" dirty="0" smtClean="0"/>
            </a:br>
            <a:r>
              <a:rPr lang="vi-VN" dirty="0" smtClean="0"/>
              <a:t>8                                                3,9                                3,2                  100  -  80</a:t>
            </a:r>
            <a:br>
              <a:rPr lang="vi-VN" dirty="0" smtClean="0"/>
            </a:br>
            <a:r>
              <a:rPr lang="vi-VN" dirty="0" smtClean="0"/>
              <a:t>9                                                4,2                                3,4                    70  -  50</a:t>
            </a:r>
            <a:br>
              <a:rPr lang="vi-VN" dirty="0" smtClean="0"/>
            </a:br>
            <a:r>
              <a:rPr lang="vi-VN" dirty="0" smtClean="0"/>
              <a:t>10                                              4,4                                3,5                    50  -  25</a:t>
            </a:r>
            <a:br>
              <a:rPr lang="vi-VN" dirty="0" smtClean="0"/>
            </a:br>
            <a:endParaRPr lang="hr-HR" dirty="0"/>
          </a:p>
        </p:txBody>
      </p:sp>
      <p:pic>
        <p:nvPicPr>
          <p:cNvPr id="20482" name="Picture 2" descr="C:\Users\PC10\Pictures\macka_vel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00504"/>
            <a:ext cx="1833553" cy="26128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   Bolesti </a:t>
            </a:r>
            <a:r>
              <a:rPr lang="hr-HR" dirty="0" smtClean="0"/>
              <a:t>mačaka </a:t>
            </a:r>
            <a:endParaRPr lang="hr-HR" dirty="0"/>
          </a:p>
        </p:txBody>
      </p:sp>
      <p:pic>
        <p:nvPicPr>
          <p:cNvPr id="1026" name="Picture 2" descr="C:\Users\PC10\Pictures\macke0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892837"/>
            <a:ext cx="4038600" cy="2489964"/>
          </a:xfrm>
          <a:prstGeom prst="rect">
            <a:avLst/>
          </a:prstGeom>
          <a:noFill/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Bolesti kože kod mačaka mogu biti izazvane različitim uzročnicima.</a:t>
            </a:r>
          </a:p>
          <a:p>
            <a:r>
              <a:rPr lang="hr-HR" dirty="0" smtClean="0"/>
              <a:t>One  mogu biti izdvojeno područje kliničke patologije ili svojoj </a:t>
            </a:r>
            <a:r>
              <a:rPr lang="hr-HR" dirty="0" smtClean="0"/>
              <a:t>po etiologiji </a:t>
            </a:r>
            <a:r>
              <a:rPr lang="hr-HR" dirty="0" smtClean="0"/>
              <a:t>i     patogenezi mogu biti usko povezane s </a:t>
            </a:r>
            <a:r>
              <a:rPr lang="hr-HR" dirty="0" smtClean="0"/>
              <a:t>unutarnjim bolestima.</a:t>
            </a:r>
            <a:endParaRPr lang="hr-H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6233624</TotalTime>
  <Words>487</Words>
  <Application>Microsoft Office PowerPoint</Application>
  <PresentationFormat>Prikaz na zaslonu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Tijek</vt:lpstr>
      <vt:lpstr>Mačke </vt:lpstr>
      <vt:lpstr> Izgled </vt:lpstr>
      <vt:lpstr>Boja </vt:lpstr>
      <vt:lpstr>                     Karakter </vt:lpstr>
      <vt:lpstr>                  Poslušnost</vt:lpstr>
      <vt:lpstr>                 Mačja hrana</vt:lpstr>
      <vt:lpstr>                       Težina  </vt:lpstr>
      <vt:lpstr>                       Visina    </vt:lpstr>
      <vt:lpstr>               Bolesti mačaka </vt:lpstr>
      <vt:lpstr>Poznate mačke na internetu </vt:lpstr>
      <vt:lpstr>                 Vrste mačaka</vt:lpstr>
      <vt:lpstr>Najpoznatiji mačak na internetu mačak Maru</vt:lpstr>
      <vt:lpstr>                       Sfinks </vt:lpstr>
      <vt:lpstr>     Mačke u drevnom Egiptu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PC10</dc:creator>
  <cp:lastModifiedBy>PC10</cp:lastModifiedBy>
  <cp:revision>53</cp:revision>
  <dcterms:created xsi:type="dcterms:W3CDTF">2002-01-01T19:54:00Z</dcterms:created>
  <dcterms:modified xsi:type="dcterms:W3CDTF">2013-12-06T10:38:41Z</dcterms:modified>
</cp:coreProperties>
</file>