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268" autoAdjust="0"/>
    <p:restoredTop sz="93243" autoAdjust="0"/>
  </p:normalViewPr>
  <p:slideViewPr>
    <p:cSldViewPr>
      <p:cViewPr>
        <p:scale>
          <a:sx n="120" d="100"/>
          <a:sy n="120" d="100"/>
        </p:scale>
        <p:origin x="882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0CF97-1A77-49BB-AE5B-21C410A94875}" type="datetimeFigureOut">
              <a:rPr lang="sr-Latn-CS" smtClean="0"/>
              <a:pPr/>
              <a:t>6.12.2013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88AA2-9D7A-43D0-85C2-432A90F63A7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88AA2-9D7A-43D0-85C2-432A90F63A76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D4FD-6A69-4E12-9D72-C5B30B61A17A}" type="datetimeFigureOut">
              <a:rPr lang="sr-Latn-CS" smtClean="0"/>
              <a:pPr/>
              <a:t>6.12.2013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4948-116E-4E77-9A01-8EA1A68F92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D4FD-6A69-4E12-9D72-C5B30B61A17A}" type="datetimeFigureOut">
              <a:rPr lang="sr-Latn-CS" smtClean="0"/>
              <a:pPr/>
              <a:t>6.12.2013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4948-116E-4E77-9A01-8EA1A68F92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D4FD-6A69-4E12-9D72-C5B30B61A17A}" type="datetimeFigureOut">
              <a:rPr lang="sr-Latn-CS" smtClean="0"/>
              <a:pPr/>
              <a:t>6.12.2013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4948-116E-4E77-9A01-8EA1A68F92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D4FD-6A69-4E12-9D72-C5B30B61A17A}" type="datetimeFigureOut">
              <a:rPr lang="sr-Latn-CS" smtClean="0"/>
              <a:pPr/>
              <a:t>6.12.2013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4948-116E-4E77-9A01-8EA1A68F92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D4FD-6A69-4E12-9D72-C5B30B61A17A}" type="datetimeFigureOut">
              <a:rPr lang="sr-Latn-CS" smtClean="0"/>
              <a:pPr/>
              <a:t>6.12.2013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4948-116E-4E77-9A01-8EA1A68F92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D4FD-6A69-4E12-9D72-C5B30B61A17A}" type="datetimeFigureOut">
              <a:rPr lang="sr-Latn-CS" smtClean="0"/>
              <a:pPr/>
              <a:t>6.12.2013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4948-116E-4E77-9A01-8EA1A68F92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D4FD-6A69-4E12-9D72-C5B30B61A17A}" type="datetimeFigureOut">
              <a:rPr lang="sr-Latn-CS" smtClean="0"/>
              <a:pPr/>
              <a:t>6.12.2013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4948-116E-4E77-9A01-8EA1A68F92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D4FD-6A69-4E12-9D72-C5B30B61A17A}" type="datetimeFigureOut">
              <a:rPr lang="sr-Latn-CS" smtClean="0"/>
              <a:pPr/>
              <a:t>6.12.2013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4948-116E-4E77-9A01-8EA1A68F92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D4FD-6A69-4E12-9D72-C5B30B61A17A}" type="datetimeFigureOut">
              <a:rPr lang="sr-Latn-CS" smtClean="0"/>
              <a:pPr/>
              <a:t>6.12.2013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4948-116E-4E77-9A01-8EA1A68F92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D4FD-6A69-4E12-9D72-C5B30B61A17A}" type="datetimeFigureOut">
              <a:rPr lang="sr-Latn-CS" smtClean="0"/>
              <a:pPr/>
              <a:t>6.12.2013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4948-116E-4E77-9A01-8EA1A68F92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D4FD-6A69-4E12-9D72-C5B30B61A17A}" type="datetimeFigureOut">
              <a:rPr lang="sr-Latn-CS" smtClean="0"/>
              <a:pPr/>
              <a:t>6.12.2013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4948-116E-4E77-9A01-8EA1A68F920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1D4FD-6A69-4E12-9D72-C5B30B61A17A}" type="datetimeFigureOut">
              <a:rPr lang="sr-Latn-CS" smtClean="0"/>
              <a:pPr/>
              <a:t>6.12.2013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C4948-116E-4E77-9A01-8EA1A68F920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strips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7772400" cy="1143008"/>
          </a:xfrm>
        </p:spPr>
        <p:txBody>
          <a:bodyPr/>
          <a:lstStyle/>
          <a:p>
            <a:r>
              <a:rPr lang="hr-H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Onečišćenje okoliša</a:t>
            </a:r>
            <a:endParaRPr lang="hr-H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14414" y="1643050"/>
            <a:ext cx="6400800" cy="1214446"/>
          </a:xfrm>
        </p:spPr>
        <p:txBody>
          <a:bodyPr>
            <a:normAutofit fontScale="62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HR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Zagađenost zraka </a:t>
            </a:r>
          </a:p>
          <a:p>
            <a:r>
              <a:rPr lang="hr-H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Zrak onečišćujemo:automobilima,tvornicama,bacanjem smeća…   I tako će doći do globalnog zatopljenja jer će sunce jako grijati Zemlju i otopiti će na sjevernom Ledenom moru led. </a:t>
            </a:r>
            <a:r>
              <a:rPr lang="hr-HR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hr-H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</a:t>
            </a:r>
          </a:p>
          <a:p>
            <a:r>
              <a:rPr lang="hr-H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IZRADILE: </a:t>
            </a:r>
            <a:r>
              <a:rPr lang="hr-HR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Emili</a:t>
            </a:r>
            <a:r>
              <a:rPr lang="hr-H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Rabar i Valentina Meden</a:t>
            </a:r>
            <a:endParaRPr lang="hr-HR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učenik\Downloads\preuzm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071942"/>
            <a:ext cx="2619923" cy="1533525"/>
          </a:xfrm>
          <a:prstGeom prst="rect">
            <a:avLst/>
          </a:prstGeom>
          <a:noFill/>
        </p:spPr>
      </p:pic>
      <p:pic>
        <p:nvPicPr>
          <p:cNvPr id="1027" name="Picture 3" descr="C:\Users\učenik\Downloads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1428736"/>
            <a:ext cx="2486661" cy="114300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029" name="Picture 5" descr="C:\Users\učenik\Downloads\preuzmi (1).jpg"/>
          <p:cNvPicPr>
            <a:picLocks noChangeAspect="1" noChangeArrowheads="1"/>
          </p:cNvPicPr>
          <p:nvPr/>
        </p:nvPicPr>
        <p:blipFill>
          <a:blip r:embed="rId5"/>
          <a:srcRect r="2416" b="7753"/>
          <a:stretch>
            <a:fillRect/>
          </a:stretch>
        </p:blipFill>
        <p:spPr bwMode="auto">
          <a:xfrm>
            <a:off x="714348" y="1428736"/>
            <a:ext cx="2286016" cy="114300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9" name="Picture 2" descr="C:\Users\učenik\Downloads\preuzm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5" y="1428736"/>
            <a:ext cx="2500330" cy="1143007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5" name="Picture 3" descr="C:\Users\učenik\Downloads\preuzmi (2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3857628"/>
            <a:ext cx="3609983" cy="18573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28" name="Picture 4" descr="C:\Users\učenik\Downloads\images (3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29190" y="3786190"/>
            <a:ext cx="2786082" cy="1857375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Zagađenost zraka</a:t>
            </a:r>
            <a:endParaRPr lang="hr-HR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Rezervirano mjesto sadržaja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Zrak onečišćujemo:</a:t>
            </a:r>
          </a:p>
          <a:p>
            <a:pPr lvl="1"/>
            <a:r>
              <a:rPr lang="hr-H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automobilima, tvornicama, </a:t>
            </a:r>
          </a:p>
          <a:p>
            <a:pPr lvl="1"/>
            <a:r>
              <a:rPr lang="hr-H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bacanjem smeća…   </a:t>
            </a:r>
          </a:p>
          <a:p>
            <a:r>
              <a:rPr lang="hr-H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 tako će doći do globalnog zatopljenja jer će sunce jako grijati Zemlju i otopiti će led na sjevernom Ledenom moru.                  </a:t>
            </a:r>
          </a:p>
          <a:p>
            <a:endParaRPr lang="hr-HR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9" name="Rezervirano mjesto sadržaja 8" descr="Penguin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357950" y="1857364"/>
            <a:ext cx="2044956" cy="1785750"/>
          </a:xfrm>
          <a:prstGeom prst="rect">
            <a:avLst/>
          </a:prstGeom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50" name="Picture 2" descr="C:\Users\učenik\Download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643446"/>
            <a:ext cx="1714512" cy="15423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1" name="Picture 3" descr="C:\Users\učenik\Downloads\preuzmi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4286256"/>
            <a:ext cx="1980872" cy="17811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 descr="C:\Users\učenik\Downloads\preuzm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58" y="2071678"/>
            <a:ext cx="2338383" cy="15335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Množenje 7"/>
          <p:cNvSpPr/>
          <p:nvPr/>
        </p:nvSpPr>
        <p:spPr>
          <a:xfrm>
            <a:off x="4714876" y="1428736"/>
            <a:ext cx="571504" cy="57150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Sunce 9"/>
          <p:cNvSpPr/>
          <p:nvPr/>
        </p:nvSpPr>
        <p:spPr>
          <a:xfrm>
            <a:off x="4929190" y="4071942"/>
            <a:ext cx="571504" cy="50006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Križ 10"/>
          <p:cNvSpPr/>
          <p:nvPr/>
        </p:nvSpPr>
        <p:spPr>
          <a:xfrm>
            <a:off x="7358082" y="3786190"/>
            <a:ext cx="428628" cy="428628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Minus 11"/>
          <p:cNvSpPr/>
          <p:nvPr/>
        </p:nvSpPr>
        <p:spPr>
          <a:xfrm>
            <a:off x="7286644" y="642918"/>
            <a:ext cx="45719" cy="714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lus 12"/>
          <p:cNvSpPr/>
          <p:nvPr/>
        </p:nvSpPr>
        <p:spPr>
          <a:xfrm>
            <a:off x="7143768" y="1357298"/>
            <a:ext cx="571504" cy="50006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71472" y="0"/>
            <a:ext cx="7043758" cy="128586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hr-HR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Kako se sve desi?</a:t>
            </a:r>
            <a:endParaRPr lang="hr-HR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42976" y="2500306"/>
            <a:ext cx="2214578" cy="3625857"/>
          </a:xfrm>
        </p:spPr>
        <p:txBody>
          <a:bodyPr/>
          <a:lstStyle/>
          <a:p>
            <a:r>
              <a:rPr lang="hr-H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Zagađenje</a:t>
            </a:r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72066" y="2643182"/>
            <a:ext cx="2571768" cy="4025897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r-H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Posljedice</a:t>
            </a:r>
            <a:endParaRPr lang="hr-H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 descr="C:\Users\učenik\Download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000372"/>
            <a:ext cx="2428892" cy="2615731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3075" name="Picture 3" descr="C:\Users\učenik\Downloads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286124"/>
            <a:ext cx="2861280" cy="231337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7" name="Križ 6"/>
          <p:cNvSpPr/>
          <p:nvPr/>
        </p:nvSpPr>
        <p:spPr>
          <a:xfrm>
            <a:off x="4857752" y="1285860"/>
            <a:ext cx="1000132" cy="928694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Minus 7"/>
          <p:cNvSpPr/>
          <p:nvPr/>
        </p:nvSpPr>
        <p:spPr>
          <a:xfrm>
            <a:off x="2571736" y="1785926"/>
            <a:ext cx="45719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Minus 8"/>
          <p:cNvSpPr/>
          <p:nvPr/>
        </p:nvSpPr>
        <p:spPr>
          <a:xfrm>
            <a:off x="2143108" y="1285860"/>
            <a:ext cx="1428760" cy="92869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58" y="0"/>
            <a:ext cx="7786742" cy="1214422"/>
          </a:xfrm>
        </p:spPr>
        <p:txBody>
          <a:bodyPr/>
          <a:lstStyle/>
          <a:p>
            <a:r>
              <a:rPr lang="hr-H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Opasnost za biosferu</a:t>
            </a:r>
            <a:endParaRPr lang="hr-HR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2050" name="Picture 2" descr="C:\Users\učenik\Downloads\images (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 rot="561178">
            <a:off x="1466556" y="1026804"/>
            <a:ext cx="2211630" cy="152559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139700">
              <a:schemeClr val="accent3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0" y="1500174"/>
            <a:ext cx="4038600" cy="4525963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Kisele kiše:</a:t>
            </a:r>
          </a:p>
          <a:p>
            <a:r>
              <a:rPr lang="hr-HR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Ugljikov dioksid</a:t>
            </a:r>
          </a:p>
          <a:p>
            <a:r>
              <a:rPr lang="hr-HR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Sumporov dioksid + voda</a:t>
            </a:r>
          </a:p>
          <a:p>
            <a:r>
              <a:rPr lang="hr-HR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Dušikovi oksidi</a:t>
            </a:r>
          </a:p>
          <a:p>
            <a:r>
              <a:rPr lang="hr-HR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Puštanje nafte brodovima u more.</a:t>
            </a:r>
          </a:p>
          <a:p>
            <a:r>
              <a:rPr lang="hr-HR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Bacanje otpada u more.</a:t>
            </a:r>
          </a:p>
          <a:p>
            <a:r>
              <a:rPr lang="hr-HR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Dim tvornica</a:t>
            </a:r>
            <a:r>
              <a:rPr lang="hr-HR" sz="2400" dirty="0" smtClean="0"/>
              <a:t>.</a:t>
            </a:r>
          </a:p>
        </p:txBody>
      </p:sp>
      <p:pic>
        <p:nvPicPr>
          <p:cNvPr id="2051" name="Picture 3" descr="C:\Users\učenik\Downloads\preuzmi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857496"/>
            <a:ext cx="2357455" cy="1743075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52" name="Picture 4" descr="C:\Users\učenik\Downloads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4714884"/>
            <a:ext cx="2252661" cy="15001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glow rad="139700">
              <a:schemeClr val="accent5">
                <a:satMod val="175000"/>
                <a:alpha val="40000"/>
              </a:schemeClr>
            </a:glow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Znak munje 6"/>
          <p:cNvSpPr/>
          <p:nvPr/>
        </p:nvSpPr>
        <p:spPr>
          <a:xfrm>
            <a:off x="4143372" y="5000636"/>
            <a:ext cx="1143008" cy="121444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nak munje 7"/>
          <p:cNvSpPr/>
          <p:nvPr/>
        </p:nvSpPr>
        <p:spPr>
          <a:xfrm>
            <a:off x="4071934" y="1714488"/>
            <a:ext cx="571504" cy="78581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Znak munje 8"/>
          <p:cNvSpPr/>
          <p:nvPr/>
        </p:nvSpPr>
        <p:spPr>
          <a:xfrm>
            <a:off x="1428728" y="2857496"/>
            <a:ext cx="642942" cy="107157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Znak munje 9"/>
          <p:cNvSpPr/>
          <p:nvPr/>
        </p:nvSpPr>
        <p:spPr>
          <a:xfrm>
            <a:off x="7358082" y="1428736"/>
            <a:ext cx="857256" cy="114300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r-HR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	Globalno zatopljenje</a:t>
            </a:r>
            <a:endParaRPr lang="hr-HR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075" name="Picture 3" descr="C:\Users\učenik\Downloads\images (6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500166" y="2714620"/>
            <a:ext cx="2457452" cy="292895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6" name="Picture 4" descr="C:\Users\učenik\Downloads\images (7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572000" y="2714620"/>
            <a:ext cx="2928958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hr-H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Tvornice zagađuju</a:t>
            </a:r>
            <a:endParaRPr lang="hr-H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 descr="C:\Users\učenik\Downloads\preuzmi (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57298"/>
            <a:ext cx="3429024" cy="214314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Tvornice zagađuju zrak.</a:t>
            </a:r>
          </a:p>
          <a:p>
            <a:pPr>
              <a:buNone/>
            </a:pP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Tako da ljudi i životinje umiru!                                                                       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hr-H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099" name="Picture 3" descr="C:\Users\učenik\Downloads\preuzmi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000504"/>
            <a:ext cx="3429024" cy="22526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&quot;Ne&quot;-simbol 5"/>
          <p:cNvSpPr/>
          <p:nvPr/>
        </p:nvSpPr>
        <p:spPr>
          <a:xfrm>
            <a:off x="5214942" y="3357562"/>
            <a:ext cx="571504" cy="571504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7" name="&quot;Ne&quot;-simbol 6"/>
          <p:cNvSpPr/>
          <p:nvPr/>
        </p:nvSpPr>
        <p:spPr>
          <a:xfrm>
            <a:off x="6643702" y="4286256"/>
            <a:ext cx="1785950" cy="178595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8" name="&quot;Ne&quot;-simbol 7"/>
          <p:cNvSpPr/>
          <p:nvPr/>
        </p:nvSpPr>
        <p:spPr>
          <a:xfrm>
            <a:off x="5143504" y="4929198"/>
            <a:ext cx="785818" cy="71438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9" name="&quot;Ne&quot;-simbol 8"/>
          <p:cNvSpPr/>
          <p:nvPr/>
        </p:nvSpPr>
        <p:spPr>
          <a:xfrm>
            <a:off x="7000892" y="3500438"/>
            <a:ext cx="642942" cy="428628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  <a:scene3d>
              <a:camera prst="perspectiveHeroicExtremeLeftFacing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hr-HR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KRAJ</a:t>
            </a:r>
            <a:endParaRPr lang="hr-HR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j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121</Words>
  <Application>Microsoft Office PowerPoint</Application>
  <PresentationFormat>Prikaz na zaslonu (4:3)</PresentationFormat>
  <Paragraphs>26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Onečišćenje okoliša</vt:lpstr>
      <vt:lpstr>Zagađenost zraka</vt:lpstr>
      <vt:lpstr>Kako se sve desi?</vt:lpstr>
      <vt:lpstr>Opasnost za biosferu</vt:lpstr>
      <vt:lpstr> Globalno zatopljenje</vt:lpstr>
      <vt:lpstr>Tvornice zagađuju</vt:lpstr>
      <vt:lpstr>KRAJ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Onečišćenje okoliša</dc:title>
  <dc:creator>učenik</dc:creator>
  <cp:lastModifiedBy>učenik</cp:lastModifiedBy>
  <cp:revision>33</cp:revision>
  <dcterms:created xsi:type="dcterms:W3CDTF">2013-11-15T09:00:33Z</dcterms:created>
  <dcterms:modified xsi:type="dcterms:W3CDTF">2013-12-06T10:38:45Z</dcterms:modified>
</cp:coreProperties>
</file>