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283" autoAdjust="0"/>
    <p:restoredTop sz="94709" autoAdjust="0"/>
  </p:normalViewPr>
  <p:slideViewPr>
    <p:cSldViewPr>
      <p:cViewPr>
        <p:scale>
          <a:sx n="69" d="100"/>
          <a:sy n="69" d="100"/>
        </p:scale>
        <p:origin x="-112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9DDFB-9890-4829-A07C-93F8CC7F35E2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14CC-B0E0-4844-AABE-4BF5E5283E5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14CC-B0E0-4844-AABE-4BF5E5283E51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14CC-B0E0-4844-AABE-4BF5E5283E51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F52597-4EB2-4766-A8BE-9E8D6551D6F7}" type="datetimeFigureOut">
              <a:rPr lang="sr-Latn-CS" smtClean="0"/>
              <a:pPr/>
              <a:t>29.1.2014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5B961FB-D1F3-4273-9525-C603D77764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-posavina.com/portal/images/stories/slike/2011-2/feljton/povijest_hrvata_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flipH="1">
            <a:off x="7686650" y="3214686"/>
            <a:ext cx="45719" cy="142876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14298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  <a:latin typeface="Algerian" pitchFamily="82" charset="0"/>
              </a:rPr>
              <a:t>PovIjest </a:t>
            </a:r>
            <a:r>
              <a:rPr lang="hr-HR" dirty="0" smtClean="0">
                <a:solidFill>
                  <a:schemeClr val="tx1"/>
                </a:solidFill>
                <a:latin typeface="Algerian" pitchFamily="82" charset="0"/>
              </a:rPr>
              <a:t>hrvata</a:t>
            </a:r>
            <a:endParaRPr lang="hr-HR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7467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hr-H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Hrvatski narodni preporod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Ljudevit Gaj ,August Šenoa,Petar Studenac(</a:t>
            </a:r>
            <a:r>
              <a:rPr lang="hr-HR" dirty="0" err="1" smtClean="0"/>
              <a:t>Kanfanar</a:t>
            </a:r>
            <a:r>
              <a:rPr lang="hr-HR" dirty="0" smtClean="0"/>
              <a:t>)</a:t>
            </a:r>
          </a:p>
          <a:p>
            <a:r>
              <a:rPr lang="hr-HR" dirty="0" smtClean="0"/>
              <a:t>Ilirska matica (Matica Hrvatska)</a:t>
            </a:r>
            <a:endParaRPr lang="hr-HR" dirty="0"/>
          </a:p>
        </p:txBody>
      </p:sp>
      <p:pic>
        <p:nvPicPr>
          <p:cNvPr id="5" name="Rezervirano mjesto sadržaja 4" descr="gaj0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00562" y="2000240"/>
            <a:ext cx="4038600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I. svjetski rat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službi </a:t>
            </a:r>
            <a:r>
              <a:rPr lang="hr-HR" dirty="0" err="1" smtClean="0"/>
              <a:t>Austro</a:t>
            </a:r>
            <a:r>
              <a:rPr lang="hr-HR" dirty="0" smtClean="0"/>
              <a:t>-Ugarske</a:t>
            </a:r>
          </a:p>
          <a:p>
            <a:r>
              <a:rPr lang="hr-HR" dirty="0" smtClean="0"/>
              <a:t>Domobrani</a:t>
            </a:r>
          </a:p>
          <a:p>
            <a:r>
              <a:rPr lang="hr-HR" dirty="0" smtClean="0"/>
              <a:t>Na rijeci Uni</a:t>
            </a:r>
          </a:p>
          <a:p>
            <a:r>
              <a:rPr lang="hr-HR" dirty="0" smtClean="0"/>
              <a:t>Na istočnom frontu</a:t>
            </a:r>
            <a:endParaRPr lang="hr-HR" dirty="0"/>
          </a:p>
        </p:txBody>
      </p:sp>
      <p:pic>
        <p:nvPicPr>
          <p:cNvPr id="5" name="Rezervirano mjesto sadržaja 4" descr="povi-46-05-04-161-131810739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9124" y="2214554"/>
            <a:ext cx="4257676" cy="30718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Poratno razdoblje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Kraljevina Jugoslaviji(SHS)od1919. do1941.</a:t>
            </a:r>
            <a:endParaRPr lang="hr-HR" dirty="0"/>
          </a:p>
        </p:txBody>
      </p:sp>
      <p:pic>
        <p:nvPicPr>
          <p:cNvPr id="5" name="Rezervirano mjesto sadržaja 4" descr="Podjela_Kraljevine_SHS_na_33_oblas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167577"/>
            <a:ext cx="3749675" cy="313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II.Svjetski</a:t>
            </a:r>
            <a:r>
              <a:rPr lang="hr-HR" dirty="0" smtClean="0"/>
              <a:t> rat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 err="1" smtClean="0"/>
              <a:t>NDHi</a:t>
            </a:r>
            <a:r>
              <a:rPr lang="hr-HR" dirty="0" smtClean="0"/>
              <a:t> partizanima</a:t>
            </a:r>
          </a:p>
          <a:p>
            <a:r>
              <a:rPr lang="hr-HR" dirty="0" smtClean="0"/>
              <a:t>Borba protiv i sa nacistima</a:t>
            </a:r>
          </a:p>
          <a:p>
            <a:r>
              <a:rPr lang="hr-HR" dirty="0" smtClean="0"/>
              <a:t>Pobjeda partizana </a:t>
            </a:r>
          </a:p>
          <a:p>
            <a:r>
              <a:rPr lang="hr-HR" dirty="0" smtClean="0"/>
              <a:t>Uspostava SFRJ</a:t>
            </a:r>
            <a:endParaRPr lang="hr-HR" dirty="0"/>
          </a:p>
        </p:txBody>
      </p:sp>
      <p:pic>
        <p:nvPicPr>
          <p:cNvPr id="5" name="Rezervirano mjesto sadržaja 4" descr="Partizan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2357430"/>
            <a:ext cx="4168776" cy="3371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Hrvatska samostalnost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Vukovar,Knin,Dubrovnik…</a:t>
            </a:r>
          </a:p>
          <a:p>
            <a:r>
              <a:rPr lang="hr-HR" dirty="0" smtClean="0"/>
              <a:t>Mnogi nestali ili ubijeni</a:t>
            </a:r>
            <a:endParaRPr lang="hr-HR" dirty="0"/>
          </a:p>
        </p:txBody>
      </p:sp>
      <p:pic>
        <p:nvPicPr>
          <p:cNvPr id="5" name="Rezervirano mjesto sadržaja 4" descr="46bc645018fd5ad0afc3d43361f8fa1e_700x55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96365" y="1447800"/>
            <a:ext cx="3424844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AUTORI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>
          <a:xfrm>
            <a:off x="4357686" y="2857496"/>
            <a:ext cx="4137027" cy="92869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KARLO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 RADETIĆ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4294967295"/>
          </p:nvPr>
        </p:nvSpPr>
        <p:spPr>
          <a:xfrm>
            <a:off x="357158" y="2857497"/>
            <a:ext cx="3500462" cy="10001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MATIJA   </a:t>
            </a:r>
            <a:r>
              <a:rPr lang="hr-HR" sz="1050" dirty="0" smtClean="0"/>
              <a:t>GOLMAN  </a:t>
            </a:r>
          </a:p>
          <a:p>
            <a:pPr>
              <a:buNone/>
            </a:pPr>
            <a:r>
              <a:rPr lang="hr-HR" dirty="0" smtClean="0"/>
              <a:t> JURMAN</a:t>
            </a:r>
            <a:r>
              <a:rPr lang="hr-HR" sz="1050" dirty="0" smtClean="0"/>
              <a:t>U POZADINI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Slika 5" descr="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57628"/>
            <a:ext cx="3500462" cy="25717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DOSEOBA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7. stoljeću Hrvati su se iz Bijele Hrvatske doselili na današnje područje.</a:t>
            </a:r>
          </a:p>
          <a:p>
            <a:endParaRPr lang="hr-HR" dirty="0"/>
          </a:p>
        </p:txBody>
      </p:sp>
      <p:pic>
        <p:nvPicPr>
          <p:cNvPr id="7" name="Rezervirano mjesto sadržaja 6" descr="k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72066" y="1000108"/>
            <a:ext cx="3048000" cy="2997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Pravokutnik 7"/>
          <p:cNvSpPr/>
          <p:nvPr/>
        </p:nvSpPr>
        <p:spPr>
          <a:xfrm>
            <a:off x="3643306" y="478632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dirty="0" smtClean="0"/>
              <a:t> povijest hrvata,</a:t>
            </a:r>
          </a:p>
          <a:p>
            <a:pPr>
              <a:buNone/>
            </a:pPr>
            <a:r>
              <a:rPr lang="hr-HR" dirty="0" smtClean="0"/>
              <a:t>Ivan M</a:t>
            </a:r>
            <a:r>
              <a:rPr lang="hr-HR" b="1" dirty="0" smtClean="0"/>
              <a:t>eštrović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KNEŽEVI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Višeslav,Ljudevit,Borna,Trpimir,Domagoj,Branimir</a:t>
            </a:r>
            <a:endParaRPr lang="hr-HR" dirty="0" smtClean="0"/>
          </a:p>
          <a:p>
            <a:r>
              <a:rPr lang="hr-HR" dirty="0" smtClean="0"/>
              <a:t>Ovo je </a:t>
            </a:r>
            <a:r>
              <a:rPr lang="hr-HR" dirty="0" err="1" smtClean="0"/>
              <a:t>Višeslavova</a:t>
            </a:r>
            <a:r>
              <a:rPr lang="hr-HR" dirty="0" smtClean="0"/>
              <a:t> </a:t>
            </a:r>
            <a:r>
              <a:rPr lang="hr-HR" dirty="0" err="1" smtClean="0"/>
              <a:t>krstionicai</a:t>
            </a:r>
            <a:r>
              <a:rPr lang="hr-HR" dirty="0" smtClean="0"/>
              <a:t> Knez Trpimir</a:t>
            </a:r>
            <a:endParaRPr lang="hr-HR" dirty="0"/>
          </a:p>
        </p:txBody>
      </p:sp>
      <p:pic>
        <p:nvPicPr>
          <p:cNvPr id="5" name="Rezervirano mjesto sadržaja 4" descr="Hrvatski kraljev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8200" y="1285861"/>
            <a:ext cx="403860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Višeslavova_krstionic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57628"/>
            <a:ext cx="3595991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Kralj Tomislav</a:t>
            </a:r>
          </a:p>
          <a:p>
            <a:r>
              <a:rPr lang="hr-HR" dirty="0" smtClean="0"/>
              <a:t>Stjepan 1. Držislav</a:t>
            </a:r>
          </a:p>
          <a:p>
            <a:r>
              <a:rPr lang="hr-HR" dirty="0" smtClean="0"/>
              <a:t>Petar Krešimir 4.</a:t>
            </a:r>
          </a:p>
          <a:p>
            <a:r>
              <a:rPr lang="hr-HR" dirty="0" smtClean="0"/>
              <a:t>Dmitar Zvonimir</a:t>
            </a:r>
          </a:p>
          <a:p>
            <a:r>
              <a:rPr lang="hr-HR" dirty="0" smtClean="0"/>
              <a:t>Petar </a:t>
            </a:r>
            <a:r>
              <a:rPr lang="hr-HR" dirty="0" err="1"/>
              <a:t>S</a:t>
            </a:r>
            <a:r>
              <a:rPr lang="hr-HR" dirty="0" err="1" smtClean="0"/>
              <a:t>vačič</a:t>
            </a:r>
            <a:endParaRPr lang="hr-HR" dirty="0"/>
          </a:p>
        </p:txBody>
      </p:sp>
      <p:pic>
        <p:nvPicPr>
          <p:cNvPr id="5" name="Rezervirano mjesto sadržaja 4" descr="s0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1818787"/>
            <a:ext cx="3749675" cy="3830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ARPADOVIČI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Vladali </a:t>
            </a:r>
            <a:r>
              <a:rPr lang="hr-HR" dirty="0" smtClean="0"/>
              <a:t>Hrvatskom od </a:t>
            </a:r>
            <a:r>
              <a:rPr lang="hr-HR" dirty="0" smtClean="0"/>
              <a:t>11. do 13.stolječa.</a:t>
            </a:r>
          </a:p>
          <a:p>
            <a:endParaRPr lang="hr-HR" dirty="0"/>
          </a:p>
          <a:p>
            <a:pPr>
              <a:buNone/>
            </a:pPr>
            <a:endParaRPr lang="hr-HR" sz="2400" dirty="0" smtClean="0"/>
          </a:p>
        </p:txBody>
      </p:sp>
      <p:pic>
        <p:nvPicPr>
          <p:cNvPr id="5" name="Rezervirano mjesto sadržaja 4" descr="szentko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6979" y="1854896"/>
            <a:ext cx="2943616" cy="3757808"/>
          </a:xfrm>
        </p:spPr>
      </p:pic>
      <p:sp>
        <p:nvSpPr>
          <p:cNvPr id="7" name="Pravokutnik 6"/>
          <p:cNvSpPr/>
          <p:nvPr/>
        </p:nvSpPr>
        <p:spPr>
          <a:xfrm>
            <a:off x="3214678" y="4429132"/>
            <a:ext cx="2286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r-HR" sz="2400" dirty="0">
                <a:solidFill>
                  <a:prstClr val="black"/>
                </a:solidFill>
              </a:rPr>
              <a:t>Kruna </a:t>
            </a:r>
            <a:r>
              <a:rPr lang="hr-HR" sz="2400" dirty="0" smtClean="0">
                <a:solidFill>
                  <a:prstClr val="black"/>
                </a:solidFill>
              </a:rPr>
              <a:t>Sv.</a:t>
            </a:r>
          </a:p>
          <a:p>
            <a:pPr marL="342900" lvl="0" indent="-342900">
              <a:spcBef>
                <a:spcPct val="20000"/>
              </a:spcBef>
            </a:pPr>
            <a:r>
              <a:rPr lang="hr-HR" sz="2400" dirty="0" smtClean="0">
                <a:solidFill>
                  <a:prstClr val="black"/>
                </a:solidFill>
              </a:rPr>
              <a:t>Stjepana</a:t>
            </a:r>
            <a:endParaRPr lang="hr-HR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ANŽUVINCI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2714620"/>
            <a:ext cx="4038600" cy="1971676"/>
          </a:xfrm>
        </p:spPr>
        <p:txBody>
          <a:bodyPr/>
          <a:lstStyle/>
          <a:p>
            <a:r>
              <a:rPr lang="hr-HR" dirty="0" smtClean="0"/>
              <a:t>Vladali Hrvatskom od 13.stoljeća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</p:txBody>
      </p:sp>
      <p:pic>
        <p:nvPicPr>
          <p:cNvPr id="5" name="Rezervirano mjesto sadržaja 4" descr="Picture 00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00694" y="1857364"/>
            <a:ext cx="221901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4786314" y="50720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Ludovik</a:t>
            </a:r>
            <a:r>
              <a:rPr lang="hr-HR" dirty="0" smtClean="0"/>
              <a:t> I. Anžuvinski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Borbe s Turcima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Od kraja 15. sto. Do početka 17.sto.</a:t>
            </a:r>
          </a:p>
          <a:p>
            <a:pPr lvl="1"/>
            <a:r>
              <a:rPr lang="hr-HR" dirty="0" smtClean="0"/>
              <a:t>Vojna krajina,</a:t>
            </a:r>
          </a:p>
          <a:p>
            <a:pPr lvl="1"/>
            <a:r>
              <a:rPr lang="hr-HR" dirty="0" smtClean="0"/>
              <a:t>Slavonska krajina</a:t>
            </a:r>
          </a:p>
          <a:p>
            <a:pPr lvl="1"/>
            <a:r>
              <a:rPr lang="hr-HR" dirty="0" smtClean="0"/>
              <a:t>Hrvatska krajina</a:t>
            </a:r>
            <a:endParaRPr lang="hr-HR" dirty="0"/>
          </a:p>
        </p:txBody>
      </p:sp>
      <p:pic>
        <p:nvPicPr>
          <p:cNvPr id="5" name="Rezervirano mjesto sadržaja 4" descr="ub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3950" y="2327165"/>
            <a:ext cx="3749675" cy="2813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Narodne čete(dodatak)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Morlaci, </a:t>
            </a:r>
          </a:p>
          <a:p>
            <a:r>
              <a:rPr lang="hr-HR" dirty="0" smtClean="0"/>
              <a:t>HAJDUCI</a:t>
            </a:r>
          </a:p>
          <a:p>
            <a:r>
              <a:rPr lang="hr-HR" dirty="0" smtClean="0"/>
              <a:t>Drumski razbojnici(Istra)</a:t>
            </a:r>
          </a:p>
          <a:p>
            <a:endParaRPr lang="hr-HR" dirty="0" smtClean="0"/>
          </a:p>
          <a:p>
            <a:r>
              <a:rPr lang="hr-HR" dirty="0" smtClean="0"/>
              <a:t>Krajišnici(graničari)-narodno-profesionalne čete</a:t>
            </a:r>
            <a:endParaRPr lang="hr-HR" dirty="0"/>
          </a:p>
        </p:txBody>
      </p:sp>
      <p:pic>
        <p:nvPicPr>
          <p:cNvPr id="5" name="Rezervirano mjesto sadržaja 4" descr="hajdu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33950" y="1742822"/>
            <a:ext cx="3749675" cy="398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apsolutizam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Bachov apsolutizam</a:t>
            </a:r>
          </a:p>
          <a:p>
            <a:r>
              <a:rPr lang="hr-HR" dirty="0" smtClean="0"/>
              <a:t>(</a:t>
            </a:r>
            <a:r>
              <a:rPr lang="hr-HR" dirty="0" err="1" smtClean="0"/>
              <a:t>Alexandar</a:t>
            </a:r>
            <a:r>
              <a:rPr lang="hr-HR" dirty="0" smtClean="0"/>
              <a:t> Bach)</a:t>
            </a:r>
          </a:p>
          <a:p>
            <a:r>
              <a:rPr lang="hr-HR" dirty="0" err="1" smtClean="0"/>
              <a:t>Austro</a:t>
            </a:r>
            <a:r>
              <a:rPr lang="hr-HR" dirty="0" smtClean="0"/>
              <a:t>-ugarska </a:t>
            </a:r>
          </a:p>
          <a:p>
            <a:r>
              <a:rPr lang="hr-HR" dirty="0" smtClean="0"/>
              <a:t>Berlinski kongres</a:t>
            </a:r>
          </a:p>
          <a:p>
            <a:r>
              <a:rPr lang="hr-HR" dirty="0" smtClean="0"/>
              <a:t>Kraljevina hrvatske dalmacije i slavonije </a:t>
            </a:r>
            <a:endParaRPr lang="hr-HR" dirty="0"/>
          </a:p>
        </p:txBody>
      </p:sp>
      <p:pic>
        <p:nvPicPr>
          <p:cNvPr id="5" name="Rezervirano mjesto sadržaja 4" descr="230px-Alexander_von_Bach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1928802"/>
            <a:ext cx="342902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512</TotalTime>
  <Words>184</Words>
  <Application>Microsoft Office PowerPoint</Application>
  <PresentationFormat>Prikaz na zaslonu (4:3)</PresentationFormat>
  <Paragraphs>64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Kapital</vt:lpstr>
      <vt:lpstr>PovIjest hrvata</vt:lpstr>
      <vt:lpstr>DOSEOBA</vt:lpstr>
      <vt:lpstr>KNEŽEVI</vt:lpstr>
      <vt:lpstr>KRALJEVI</vt:lpstr>
      <vt:lpstr>ARPADOVIČI</vt:lpstr>
      <vt:lpstr>ANŽUVINCI</vt:lpstr>
      <vt:lpstr>Borbe s Turcima</vt:lpstr>
      <vt:lpstr>Narodne čete(dodatak)</vt:lpstr>
      <vt:lpstr>apsolutizam</vt:lpstr>
      <vt:lpstr>Hrvatski narodni preporod</vt:lpstr>
      <vt:lpstr> I. svjetski rat </vt:lpstr>
      <vt:lpstr>Poratno razdoblje</vt:lpstr>
      <vt:lpstr>II.Svjetski rat</vt:lpstr>
      <vt:lpstr>Hrvatska samostalnost</vt:lpstr>
      <vt:lpstr>           AUTORI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učitelj</cp:lastModifiedBy>
  <cp:revision>47</cp:revision>
  <dcterms:created xsi:type="dcterms:W3CDTF">2013-11-08T08:52:36Z</dcterms:created>
  <dcterms:modified xsi:type="dcterms:W3CDTF">2014-01-29T12:14:23Z</dcterms:modified>
</cp:coreProperties>
</file>