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0" r:id="rId8"/>
    <p:sldId id="259" r:id="rId9"/>
    <p:sldId id="262" r:id="rId10"/>
    <p:sldId id="261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C9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69D733-3EA9-4757-B069-E35231CE5B25}" type="datetimeFigureOut">
              <a:rPr lang="hr-HR" smtClean="0"/>
              <a:pPr/>
              <a:t>13.12.2013.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A14F49-7E19-4E5C-A647-154DAB272AF9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Velika Britanija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izradile: Karla </a:t>
            </a:r>
            <a:r>
              <a:rPr lang="hr-HR" dirty="0" err="1" smtClean="0"/>
              <a:t>Kranjčić</a:t>
            </a:r>
            <a:r>
              <a:rPr lang="hr-HR" dirty="0" smtClean="0"/>
              <a:t> i Maria Nina Okret</a:t>
            </a:r>
          </a:p>
          <a:p>
            <a:endParaRPr lang="hr-HR" dirty="0"/>
          </a:p>
        </p:txBody>
      </p:sp>
      <p:sp>
        <p:nvSpPr>
          <p:cNvPr id="26634" name="AutoShape 10" descr="data:image/jpeg;base64,/9j/4AAQSkZJRgABAQAAAQABAAD/2wCEAAkGBxIQEBUUEBQTEBARFhYPGRcYFxoUFRYcHyIiGiAdHx8YKCgiJDIxGx4qLT0tMTU3Oi8uIis0Pz8yOi45OjcBCgoKDg0OGxAQGy0kHyQtNCwsLCs3Nzc3NywvKzYsNDQ3NSwsNzQvNCwsLCw4Ky83LzQsLCw3Kyw3KzcsLC80K//AABEIAGQAyAMBEQACEQEDEQH/xAAbAAADAQEBAQEAAAAAAAAAAAAABgcEBQIDCP/EAD0QAAEBBAUFDAsBAQEAAAAAAAECAAMEEQUGEhOBByEiMZEUFyRBUVRhcZOhseMIFjQ1Q2JydIKSwtFjMv/EABsBAQADAQEBAQAAAAAAAAAAAAADBAUGAQIH/8QANBEAAQMBBQMKBwEBAQAAAAAAAAECAwQFESEyURIUMRYiU2GBoaKx4eITNFJxkcHwFUHR/9oADAMBAAIRAxEAPwD5VerzFwejav3Sc128JmnoCtY72ptlc07eqsqnqOddsrqn/hTquV5hIySbVw+Pw1kCZ+U6i1hsjXHNVdlT0+N203VP7AZnjsKBCgFJOYgiYI6QWkRbjNJ5WvJLCRU1wp3G+1yAtOldaeLrGwtehrnswdihC+Fq8CP1nqfGUceEOzdzkHqdJ2ceLGTakNQyXKuOhVfE5pwGnIwYAYAYAYC4+j/7HE/cfwlse0s7ft+y9BlF3KX7zfdSPBsKXMd7Y/yje0V2jNMZ8m3vNz+fgWkizIZlr/KO7PMY/SA9jhvuP4U27Zud32/ZwU+UhzbBRBgBgBgBgO/Vip8ZSJ4O7N3OReq0XYx48JtBNUMizLjoSMic4ocLVGiqIFqPebuihnDoDRHUifeo4BsiotJy4Nw8zXorIlnxamGq8DHTuUKJfpsOAINwBZAQdOX1ZpYNkvmc46uksWCHF3OXr4fgz1eqPFxslSuXRz3jwGZ6QnWe5vGxOcS1VqU9Pzb710Qp1XaiwkHJVm/fD4jwAyPyjUGsNja05urtWeowv2W6J/YiLCVuoqlxZj3e4Yo5g9B0Sehcu5QxLX6izXJi3HzKdFa8sGDVw0XgY6eyexLhNtwRGOCLQKBpy+nPPBsl8LmnWUltQTYO5q9fD8merteYuD0bV+6Tmu3hM09AVrHe3jZXNJauyoKjG7ZXVCnVcrzCRkk2rh8fhrIEz8p1FrDZGuOZq7Knp8btpuqf2AzPEBQIUApJEiCJghpOBmk8rXklhIqa4U7jfa5AWnSutPF1jYWvQ1z2YOxQhfC13Aj9Z6nxlHHhDs3c5B6nSdnHixk2pDUMlyrjoVXxOacBpyMGAGAuPo/+xxP3H8JbHtLO37fsvQZRdyl+833UjwbClzHe2P8AKN7RXaM0xnybe83P5+BaSLMhmWv8o7s8xj9ID2OG+4/hTbtm53fb9nBT5SHNsFEGAGA79WKnxlIng7s3c5F6rRdjHjwm0E1QyLMuOhIyJzihwtUaKogWo95u6KGcOgNEHoRPvUcA2RUWk5cG4eZr0VkSz4tTDVeBjp7KFEv02HAEG5AsgIOnL6s0sGyXzOcdXSWLBDi7nL18PwZ6u1Gi4zSs3DpWe8eAzV0hOs9zeNic4mq7Vgp+bftLohTquVGhIOSrN++HxFgGR+Uag1hsbWnM1dqz1GF+y3RP7EZniwkEqISkCZJMgA0nEzSeVrytQsLNEKN2PtUwbLpPWrj6htDXoaF78XYIQvma3gQBtsonfqxXCMo48HeG7nMulaTs4cWEmgmp2S5kx1JGSuaUOFrdRVLizHu9wxRzB6Dok9C5dyhiWyKizXJi3HzNeiteWDBq4aLwMdPZPYlwm24IjHBFoFA05fTnng2S+FzTrKS2oJsHc1evh+TPV2vMXB6Nq/dJzXbwmaegK1jvbxsrmktXZUFRjdsrqhTquV5hIySbVw+Pw1kCZ+U6i1hsjXHM1dlT0+N203VP7AZniAoEKAUkiRBEwQ0nAzSeVrySwkVNcKdxvtcgLTpXWni6xsLXoa57MHYoQvha7gR+s9T4yjjwh2bucg9TpOzjxYybUhqGS5Vx0Kr4nNOA05GXH0f/AGOJ+4/hLY9pZ2/b9l6DKLuUv3m+6keDYUuY72x/lG9ortGaYz5Nvebn8/AtJFmQzLX+Ud2eYx+kB7HDfcfwpt2zc7vt+zgp8pDm2Cid+rFT4ykTwd2buci9Vouxjx4TaCaoZFmXHQkZE5xQ4WqNFUQLUe83dFDOHQGiD0In3qOAbIqLScuDcPM16KyJZ8WphqvAx09lCiX6bDgCDcgWQEHTl9WaWDZL5nOOrpLFghxdzl6+H4M9XajRcZpWbh0rPePAZq6QnWe5vGxOcTVdqwU/Nv2l0Qp1XKjQkHJVm/fD4iwDI/KNQaw2NrTmau1Z6jC/Zbon9iMzxYSCVEJSBMkmQAaTiZpPK15WoSFmiFG7H2qYNl0nrVx9Q2hr0NC9+LsEIXzNbwI/WeuEZSJ4Q8N3OYdJ0XYw48ZtqQ07IsqY6lV8rnHAacjBgBgBgO/ViuEZRx4O8N3OZdK0nZw4sJNBNTslzJjqSMkc0ocLW6iqXFmPd7hijmD0HRJ6Fy7lDEtkVFmuTFuPma9Fa8sGDVw0XgY6eyexLhNtwRGOCLQKBpy+nPPBsl8LmnWUltQTYO5q9fD8mer1eYuD0bV+6Tmu3hM09AVrHe3jZXNJauyoKjG7ZXVCnVcr1CRkk2rh8fhrIEz8p1FrDZGuOaq7Knp8btpuqf2AzPEBQIUApJEiCJghpOBmE8rXklhIqa4U7jfa5AWnSutPF1jYWvQ1z2YOxQhfC13A15J6tRFGuYh1EhIUp9bSUm0lSbKRMYhvmsmbK5FbofUTValyiJlL95vupHg2PLmO7sf5RvaK7RmmM+Tb3m5/PwLSRZkMy1/lHdnmPmVirURSTmHdQwSVJfW1FRspSmyoTOJbYo5mxOVXaHCStVyXIK8LVKiqIFqPebuihnDoDRB6ET71HAN5UWk5cG4eZborIlnxamGq8DHT2UOJfpsOAINyBZAQdOX1ZpYNkvmc46yksWCHF3OXr4fgz1dqNFxmlZuHSs948BmrpCdZ7m8bE5xLV2rBT82/aXRCnVcqNCQclWb98PiLAMj8o1BrDY2tOZq7VnqML9luif2IzPFhIJUQlIEySZABpOJmk8rXlahIWaIUbsfapg2XSetXH1DaGvQ0L34uwQhfM1OBH6z1wjKRPCHhu5zDpOi7GHHjNtSGnZFlTHUqvkc44DTkYMAMB+o/UejeZuP0Dc7vMv1KaPw2aB6j0bzNx+gZvMv1KPhs0D1Ho3mbj9AzeZfqUfDZoHqPRvM3H6Bm8y/Uo+GzQPUejeZuP0DN5l+pR8Nmh1KLolxCpsw7tLlBz2UzCdmpo3yOet7lvPpEROB8o6gYV+q0+cOni+UpE9rRK1F4oWY6ueNLmPVEMxqlAc2c/q3nw26En+jVdIp1oaHS7SEoFlIzAZzLa32iXFV71eu07ifVh8gwEKyl+833UjwanLmO3sf5RvaK7RmmM+TX3m5/PwLSRZkMy1/lHdnmXR4gKBB1HNrl4NcOJRblvOP6pQPNnOfP/wCW+Pht0Lf+hVdIp9YarcG7UFIh3SVDUbIzbW9RjU/4fL62oelznrd9zqt9FUGAxUpRLiKTZiHaXyBnsqmU7NTfbHuYt7VuPFRF4nL9R6N5m4/QNJvMv1KfPw2aB6j0bzNx+gZvMv1KPhs0D1Ho3mbj9AzeZfqUfDZoHqPRvM3H6Bm8y/Uo+GzQPUejeZuP0DN5l+pR8NmhAbscg2Nj7KaH6beoXY5BsZspoL1C7HINjNlNBeoXY5BsZspoL1C7HINjNlNBeoXY5BsZspoL1C7HINjNlNBeoXY5BsZspoL1C7HINjNlNBeoXY5BsZspoL1C7HINjNlNBep6Ak3oBgAibAebscg2N5spoL1C7HINjNlNBeoXY5BsZspoL1C7HINjNlNBeoXY5BsZspoL1C7HINjNlNBeoXY5BsZspoL1C7HINjNlNBeoXY5BsZspoL1C7HINjNlNBeoXY5BsZspoL1PTegGAGAGAGAGAGAGAGAGAGAGAGAGAGAGAGAGAGAGAGAGAGAGAGApu9GeeDsPMafd117vU5vlEnReL2hvRnng7DzGbuuvd6jlEnReL2hvRnng7DzGbuuvd6jlEnReL2hvRnng7DzGbuuvd6jlEnReL2hvRnng7DzGbuuvd6jlEnReL2hvRnng7DzGbuuvd6jlEnReL2hvRnng7DzGbuuvd6jlEnReL2hvRnng7DzGbuuvd6jlEnReL2hvRnng7DzGbuuvd6jlEnReL2hvRnng7DzGbuuvd6jlEnReL2hvRnng7DzGbuuvd6jlEnReL2iNWSiNxRK3Fu9sSNqzYnMT1TPi0Tm7K3G1SVO8RJJddf/zictvktHTq3RG7YlDi3dW56Vm3KQnqmPFvprdpbitV1G7xLJdfd/zgPW9GeeDsPMaXd117vUxOUSdF4vaG9GeeDsPMZu6693qOUSdF4vaG9GeeDsPMZu6693qOUSdF4vaG9GeeDsPMZu6693qOUSdF4vaG9GeeDsPMZu6693qOUSdF4vaG9GeeDsPMZu6693qOUSdF4vaG9GeeDsPMZu6693qOUSdF4vaG9GeeDsPMZu6693qOUSdF4vaG9GeeDsPMZu6693qOUSdF4vaG9GeeDsPMZu6693qOUSdF4vaG9GeeDsPMZu6693qOUSdF4vaJm/DSX/Dsz/rdJ/nxdZxm8PDfhpL/AIdmf9Z/nxdY3h4b8NJf8OzP+s/z4usbw8N+Gkv+HZn/AFn+fF1jeHnfqxXCnqRPB3bi7nIvVOyl2MZ58JtBNT00WZVv0JGvkcVWh3EQhHCnqHz067CLtA6AJknrngGznq1V5qXIWEv/AOm9vg9FesdeYSDmm1fvh8NBBkfmOoNG6RrTSpLKnqMbtluq/wBiIcRlRjFK0EOXaTmCZFZ28bQ/GcbrLBp0TnKq9Y10FGUw/TePy4g3IFolbvTl9MxLGTSs+I4yqtlnQ4MvcvUuH5uGahKacRYXud6H4cqulKGq1IHMRmOY8TWHxuZdtJxMXaRy4Edyl+833UjwahLmO3sf5RvaK7RmmM+Tb3m5/PwLSRZkMy1/lHdnmWWmKch4O73S8S5S9VdJUrMm1ImRPFmDX2RuffspfccOrkTib3awoApIUkiYIMwQ3xwPTxEoUpJCFXauJUgqWB1sU+mKiLzkvQQqxUpTUHNVly/cjPbduyZDpTOY72gcsjTdpILOqML1auir+zgQGVOKSqb126fI4wmaDgc4b4SdS9LYEKpcxVRfyOsNWZNIO5QEQiHidd2+dhU+giYOIJxa1FLGq85LznqyzqinzJhqnAR6z1wp6jjwh24u5yD1LsqdnGebGTakNPTS5VW/QynPkacDfhpL/h2Z/wBaf/Pi6yPeHhvw0l/w7M/6z/Pi6xvDw34aS/4dmf8AWf58XWN4eG/DSX/Dsz/rP8+LrG8PJ814gBgO/Vip8ZSJ4O7N3OReq0XYx48JtBNUMizLjoSMic4sFVMksJCyXFHdj7XIiy6T1J4+s7A2XNXPfg3BC0yFreJQ3aAkAJASkCQAEgA1HiTCzWOvMJBzTav3w+GggyPzHUGjdI1ppUllT1GN2y3Vf7EmNYq8xcZo2rh0rNduyZq6CrWe5q7pXOOmpLKgp+ddtLqpooHJ7Ev0235EG4AtErGnL6c0sW9ZC5xDV21BDg3nL1cPybIqt1FUQLMA73dFDMXpOiD0rl3JGIbWp7NcuLsPM5StteWfBy4aJwJ5WeuEZSJ4Q8N3OYdJ0XYw48Ztrw07IsqY6mQ+Vzipej/7HE/cfwls60s7ft+y1BlF3KX7zfdSPBsKXMd7Y/yje0V2jNMZ8m3vNz+fgWkizIZlr/KO7PMY/SA9jhvuP4U27Zud32/ZwU+UltWK4RlHHg7w3c5l0rSdnDiwk2jNTslzJjqVWSuaWCqmVqEipIihuN9qmTadK6lcXUdpbLmoXsxbihaZM13EobtYUAUkKSRMEGYIajwJhZrHUaEjJqs3D4/EQAJn5hqLRuja40qS1Z6fC/abov8AYExrFUaLg9Kzfuk57x2DNPSU6x3tXdE5p01JasFRzb9ldFNFA5Qolwmw/AjHBFkhZ05fVnni3rJnNIauxYJsW81erh+DZFVRoqlxagHm4Yo5y6I0SelE+9JwLa1PaTkwdj5nKVtkSwYuTDVOBPKz1PjKOPCHZu5yD1Ok7OPFjJteGoZLlXHQyHxOacBpyMGA79WKnxlIng7s3c5F6rRdjHjwm0E1QyLMuOhIyJziwVUySwkLJcUd2PtciLLpPUnj6zsDZc1c9+DcELTIWt4lDdoCQAkBKQJAASADUeJMLNY68wkHNNq/fD4aCDI/MdQaN0jWmlSWVPUY3bLdV/sSY1irzFxmjauHSs127JmroKtZ7mrulc46aksqCn5120uqmigcnsS/TbfkQbgC0SsacvpzSxb1kLnENXbUEODecvVw/Jsiq3UVRAswDvd0UMxek6IPSuXckYhtans1y4uw8zlK215Z8HLhonAnlZ64RlInhDw3c5h0nRdjDjxm2vDTsiypjqZD5XOOA05GDAXH0f8A2OJ+4/hLY9pZ2/b9l6DKLuUv3m+6keDYUuY72x/lG9ortGaYz5Nvebn8/AtJFmQzLX+Ud2eYx+kB7HDfcfwpt2zc7vt+zgp8pDm2CiDAd+rFcIyjjwd4bucy6VpOzhxYSaCanZLmTHUkZK5pYKqZWoSKkiKG432qZNp0rqVxdR2lsuahezFuKFpkzXcShu1hQBSQpJEwQZghqPAmFmsdRoSMmqzcPj8RAAmfmGotG6NrjSpLVnp8L9pui/2BMaxVGi4PSs37pOe8dgzT0lOsd7V3ROadNSWrBUc2/ZXRTRQOUKJcJsPwIxwRZIWdOX1Z54t6yZzSGrsWCbFvNXq4fg2RVUaKpcWoB5uGKOcuiNEnpRPvScC2tT2k5MHY+ZylbZEsGLkw1TgTys9T4yjjwh2bucg9TpOzjxYybXhqGS5Vx0Mh8Tmn6jdoCQAkBKQJAASAHQ3O33mgLNY68wkHNNq/fD4aCDI/MdQaN0jWmlSWVPUY3bLdV/sSY1irzFxmjauHSs127JmroKtZ7mrulc46aksqCn5120uqmigcnsS/TbfkQbgC0SsacvpzSxb1kLnENXbUEODecvVw/Jsiq3UVRAswDvd0UMxek6IPSuXckYhtans1y4uw8zlK215Z8HLhonAnlZ64RlInhDw3c5h0nRdjDjxm2vDTsiypjqZD5XOOA05GDADADAXH0f8A2OJ+4/hLY9pZ2/b9l6DKLuUv3m+6keDYUuY72x/lG9ortGaYz5Nvebn8/AtJFmQzLX+Ud2eYx+kB7HDfcfwpt2zc7vt+zgp8pDm2CiDADADAd+rFcIyjjwd4bucy6VpOzhxYSaCanZLmTHUkZK5pYKqZWoSKkiKG432qZNp0rqVxdR2lsuahezFuKFpkzXcShu1hQBSQpJEwQZghqPAmFmsdRoSMmqzcPj8RAAmfmGotG6NrjSpLVnp8L9pui/2BMaxVGi4PSs37pOe8dgzT0lOsd7V3ROadNSWrBUc2/ZXRTRQOUKJcJsPwIxwRZIWdOX1Z54t6yZzSGrsWCbFvNXq4fg9V2rdFvXzxxbu3KCU2Xc02h8x1lkkiqtx7Z1nQMjbLde5dRRh3YKkp1AqCc3SZNEhquW5FUuMBV2Go6HW9cOwp8hBXbeaaiQOXNLCTX4om3ohwlZaE89+2uGicCCVprfGUgoiIeG7BMnadF2MOPGbdHDTsiTmpjqYb5HKovtORAwAwAwAwAwFx9H/2OJ+4/hLY9pZ2/b9l6DKLuUv3m+6keDYUuY72x/lG9ortGaYz5Nvebn8/AtJFmQzLX+Ud2eYx+kB7HDfcfwpt2zc7vt+zgp8pDm2CiDADADADADAMFVq3xlHqAh3huyRN2rSdnDiwk0E1OyVOcmOpKyRyKfpqiokvXDt4qQUtCVmWqZHFNufelzlQvIt6Gpvk9E6utUYR85ePrF2+QkrtO5JtEZ9ISkWiexqpea9n2jPG9sd97V/4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6636" name="AutoShape 12" descr="data:image/jpeg;base64,/9j/4AAQSkZJRgABAQAAAQABAAD/2wCEAAkGBxIQEBUUEBQTEBARFhYPGRcYFxoUFRYcHyIiGiAdHx8YKCgiJDIxGx4qLT0tMTU3Oi8uIis0Pz8yOi45OjcBCgoKDg0OGxAQGy0kHyQtNCwsLCs3Nzc3NywvKzYsNDQ3NSwsNzQvNCwsLCw4Ky83LzQsLCw3Kyw3KzcsLC80K//AABEIAGQAyAMBEQACEQEDEQH/xAAbAAADAQEBAQEAAAAAAAAAAAAABgcEBQIDCP/EAD0QAAEBBAUFDAsBAQEAAAAAAAECAAMEEQUGEhOBByEiMZEUFyRBUVRhcZOhseMIFjQ1Q2JydIKSwtFjMv/EABsBAQADAQEBAQAAAAAAAAAAAAADBAUGAQIH/8QANBEAAQMBBQMKBwEBAQAAAAAAAAECAwQFESEyURIUMRYiU2GBoaKx4eITNFJxkcHwFUHR/9oADAMBAAIRAxEAPwD5VerzFwejav3Sc128JmnoCtY72ptlc07eqsqnqOddsrqn/hTquV5hIySbVw+Pw1kCZ+U6i1hsjXHNVdlT0+N203VP7AZnjsKBCgFJOYgiYI6QWkRbjNJ5WvJLCRU1wp3G+1yAtOldaeLrGwtehrnswdihC+Fq8CP1nqfGUceEOzdzkHqdJ2ceLGTakNQyXKuOhVfE5pwGnIwYAYAYAYC4+j/7HE/cfwlse0s7ft+y9BlF3KX7zfdSPBsKXMd7Y/yje0V2jNMZ8m3vNz+fgWkizIZlr/KO7PMY/SA9jhvuP4U27Zud32/ZwU+UhzbBRBgBgBgBgO/Vip8ZSJ4O7N3OReq0XYx48JtBNUMizLjoSMic4ocLVGiqIFqPebuihnDoDRHUifeo4BsiotJy4Nw8zXorIlnxamGq8DHTuUKJfpsOAINwBZAQdOX1ZpYNkvmc46uksWCHF3OXr4fgz1eqPFxslSuXRz3jwGZ6QnWe5vGxOcS1VqU9Pzb710Qp1XaiwkHJVm/fD4jwAyPyjUGsNja05urtWeowv2W6J/YiLCVuoqlxZj3e4Yo5g9B0Sehcu5QxLX6izXJi3HzKdFa8sGDVw0XgY6eyexLhNtwRGOCLQKBpy+nPPBsl8LmnWUltQTYO5q9fD8merteYuD0bV+6Tmu3hM09AVrHe3jZXNJauyoKjG7ZXVCnVcrzCRkk2rh8fhrIEz8p1FrDZGuOZq7Knp8btpuqf2AzPEBQIUApJEiCJghpOBmk8rXklhIqa4U7jfa5AWnSutPF1jYWvQ1z2YOxQhfC13Aj9Z6nxlHHhDs3c5B6nSdnHixk2pDUMlyrjoVXxOacBpyMGAGAuPo/+xxP3H8JbHtLO37fsvQZRdyl+833UjwbClzHe2P8AKN7RXaM0xnybe83P5+BaSLMhmWv8o7s8xj9ID2OG+4/hTbtm53fb9nBT5SHNsFEGAGA79WKnxlIng7s3c5F6rRdjHjwm0E1QyLMuOhIyJzihwtUaKogWo95u6KGcOgNEHoRPvUcA2RUWk5cG4eZr0VkSz4tTDVeBjp7KFEv02HAEG5AsgIOnL6s0sGyXzOcdXSWLBDi7nL18PwZ6u1Gi4zSs3DpWe8eAzV0hOs9zeNic4mq7Vgp+bftLohTquVGhIOSrN++HxFgGR+Uag1hsbWnM1dqz1GF+y3RP7EZniwkEqISkCZJMgA0nEzSeVrytQsLNEKN2PtUwbLpPWrj6htDXoaF78XYIQvma3gQBtsonfqxXCMo48HeG7nMulaTs4cWEmgmp2S5kx1JGSuaUOFrdRVLizHu9wxRzB6Dok9C5dyhiWyKizXJi3HzNeiteWDBq4aLwMdPZPYlwm24IjHBFoFA05fTnng2S+FzTrKS2oJsHc1evh+TPV2vMXB6Nq/dJzXbwmaegK1jvbxsrmktXZUFRjdsrqhTquV5hIySbVw+Pw1kCZ+U6i1hsjXHM1dlT0+N203VP7AZniAoEKAUkiRBEwQ0nAzSeVrySwkVNcKdxvtcgLTpXWni6xsLXoa57MHYoQvha7gR+s9T4yjjwh2bucg9TpOzjxYybUhqGS5Vx0Kr4nNOA05GXH0f/AGOJ+4/hLY9pZ2/b9l6DKLuUv3m+6keDYUuY72x/lG9ortGaYz5Nvebn8/AtJFmQzLX+Ud2eYx+kB7HDfcfwpt2zc7vt+zgp8pDm2Cid+rFT4ykTwd2buci9Vouxjx4TaCaoZFmXHQkZE5xQ4WqNFUQLUe83dFDOHQGiD0In3qOAbIqLScuDcPM16KyJZ8WphqvAx09lCiX6bDgCDcgWQEHTl9WaWDZL5nOOrpLFghxdzl6+H4M9XajRcZpWbh0rPePAZq6QnWe5vGxOcTVdqwU/Nv2l0Qp1XKjQkHJVm/fD4iwDI/KNQaw2NrTmau1Z6jC/Zbon9iMzxYSCVEJSBMkmQAaTiZpPK15WoSFmiFG7H2qYNl0nrVx9Q2hr0NC9+LsEIXzNbwI/WeuEZSJ4Q8N3OYdJ0XYw48ZtqQ07IsqY6lV8rnHAacjBgBgBgO/ViuEZRx4O8N3OZdK0nZw4sJNBNTslzJjqSMkc0ocLW6iqXFmPd7hijmD0HRJ6Fy7lDEtkVFmuTFuPma9Fa8sGDVw0XgY6eyexLhNtwRGOCLQKBpy+nPPBsl8LmnWUltQTYO5q9fD8mer1eYuD0bV+6Tmu3hM09AVrHe3jZXNJauyoKjG7ZXVCnVcr1CRkk2rh8fhrIEz8p1FrDZGuOaq7Knp8btpuqf2AzPEBQIUApJEiCJghpOBmE8rXklhIqa4U7jfa5AWnSutPF1jYWvQ1z2YOxQhfC13A15J6tRFGuYh1EhIUp9bSUm0lSbKRMYhvmsmbK5FbofUTValyiJlL95vupHg2PLmO7sf5RvaK7RmmM+Tb3m5/PwLSRZkMy1/lHdnmPmVirURSTmHdQwSVJfW1FRspSmyoTOJbYo5mxOVXaHCStVyXIK8LVKiqIFqPebuihnDoDRB6ET71HAN5UWk5cG4eZborIlnxamGq8DHT2UOJfpsOAINyBZAQdOX1ZpYNkvmc46yksWCHF3OXr4fgz1dqNFxmlZuHSs948BmrpCdZ7m8bE5xLV2rBT82/aXRCnVcqNCQclWb98PiLAMj8o1BrDY2tOZq7VnqML9luif2IzPFhIJUQlIEySZABpOJmk8rXlahIWaIUbsfapg2XSetXH1DaGvQ0L34uwQhfM1OBH6z1wjKRPCHhu5zDpOi7GHHjNtSGnZFlTHUqvkc44DTkYMAMB+o/UejeZuP0Dc7vMv1KaPw2aB6j0bzNx+gZvMv1KPhs0D1Ho3mbj9AzeZfqUfDZoHqPRvM3H6Bm8y/Uo+GzQPUejeZuP0DN5l+pR8Nmh1KLolxCpsw7tLlBz2UzCdmpo3yOet7lvPpEROB8o6gYV+q0+cOni+UpE9rRK1F4oWY6ueNLmPVEMxqlAc2c/q3nw26En+jVdIp1oaHS7SEoFlIzAZzLa32iXFV71eu07ifVh8gwEKyl+833UjwanLmO3sf5RvaK7RmmM+TX3m5/PwLSRZkMy1/lHdnmXR4gKBB1HNrl4NcOJRblvOP6pQPNnOfP/wCW+Pht0Lf+hVdIp9YarcG7UFIh3SVDUbIzbW9RjU/4fL62oelznrd9zqt9FUGAxUpRLiKTZiHaXyBnsqmU7NTfbHuYt7VuPFRF4nL9R6N5m4/QNJvMv1KfPw2aB6j0bzNx+gZvMv1KPhs0D1Ho3mbj9AzeZfqUfDZoHqPRvM3H6Bm8y/Uo+GzQPUejeZuP0DN5l+pR8NmhAbscg2Nj7KaH6beoXY5BsZspoL1C7HINjNlNBeoXY5BsZspoL1C7HINjNlNBeoXY5BsZspoL1C7HINjNlNBeoXY5BsZspoL1C7HINjNlNBeoXY5BsZspoL1C7HINjNlNBep6Ak3oBgAibAebscg2N5spoL1C7HINjNlNBeoXY5BsZspoL1C7HINjNlNBeoXY5BsZspoL1C7HINjNlNBeoXY5BsZspoL1C7HINjNlNBeoXY5BsZspoL1C7HINjNlNBeoXY5BsZspoL1PTegGAGAGAGAGAGAGAGAGAGAGAGAGAGAGAGAGAGAGAGAGAGAGAGApu9GeeDsPMafd117vU5vlEnReL2hvRnng7DzGbuuvd6jlEnReL2hvRnng7DzGbuuvd6jlEnReL2hvRnng7DzGbuuvd6jlEnReL2hvRnng7DzGbuuvd6jlEnReL2hvRnng7DzGbuuvd6jlEnReL2hvRnng7DzGbuuvd6jlEnReL2hvRnng7DzGbuuvd6jlEnReL2hvRnng7DzGbuuvd6jlEnReL2hvRnng7DzGbuuvd6jlEnReL2hvRnng7DzGbuuvd6jlEnReL2iNWSiNxRK3Fu9sSNqzYnMT1TPi0Tm7K3G1SVO8RJJddf/zictvktHTq3RG7YlDi3dW56Vm3KQnqmPFvprdpbitV1G7xLJdfd/zgPW9GeeDsPMaXd117vUxOUSdF4vaG9GeeDsPMZu6693qOUSdF4vaG9GeeDsPMZu6693qOUSdF4vaG9GeeDsPMZu6693qOUSdF4vaG9GeeDsPMZu6693qOUSdF4vaG9GeeDsPMZu6693qOUSdF4vaG9GeeDsPMZu6693qOUSdF4vaG9GeeDsPMZu6693qOUSdF4vaG9GeeDsPMZu6693qOUSdF4vaG9GeeDsPMZu6693qOUSdF4vaG9GeeDsPMZu6693qOUSdF4vaJm/DSX/Dsz/rdJ/nxdZxm8PDfhpL/AIdmf9Z/nxdY3h4b8NJf8OzP+s/z4usbw8N+Gkv+HZn/AFn+fF1jeHnfqxXCnqRPB3bi7nIvVOyl2MZ58JtBNT00WZVv0JGvkcVWh3EQhHCnqHz067CLtA6AJknrngGznq1V5qXIWEv/AOm9vg9FesdeYSDmm1fvh8NBBkfmOoNG6RrTSpLKnqMbtluq/wBiIcRlRjFK0EOXaTmCZFZ28bQ/GcbrLBp0TnKq9Y10FGUw/TePy4g3IFolbvTl9MxLGTSs+I4yqtlnQ4MvcvUuH5uGahKacRYXud6H4cqulKGq1IHMRmOY8TWHxuZdtJxMXaRy4Edyl+833UjwahLmO3sf5RvaK7RmmM+Tb3m5/PwLSRZkMy1/lHdnmWWmKch4O73S8S5S9VdJUrMm1ImRPFmDX2RuffspfccOrkTib3awoApIUkiYIMwQ3xwPTxEoUpJCFXauJUgqWB1sU+mKiLzkvQQqxUpTUHNVly/cjPbduyZDpTOY72gcsjTdpILOqML1auir+zgQGVOKSqb126fI4wmaDgc4b4SdS9LYEKpcxVRfyOsNWZNIO5QEQiHidd2+dhU+giYOIJxa1FLGq85LznqyzqinzJhqnAR6z1wp6jjwh24u5yD1LsqdnGebGTakNPTS5VW/QynPkacDfhpL/h2Z/wBaf/Pi6yPeHhvw0l/w7M/6z/Pi6xvDw34aS/4dmf8AWf58XWN4eG/DSX/Dsz/rP8+LrG8PJ814gBgO/Vip8ZSJ4O7N3OReq0XYx48JtBNUMizLjoSMic4sFVMksJCyXFHdj7XIiy6T1J4+s7A2XNXPfg3BC0yFreJQ3aAkAJASkCQAEgA1HiTCzWOvMJBzTav3w+GggyPzHUGjdI1ppUllT1GN2y3Vf7EmNYq8xcZo2rh0rNduyZq6CrWe5q7pXOOmpLKgp+ddtLqpooHJ7Ev0235EG4AtErGnL6c0sW9ZC5xDV21BDg3nL1cPybIqt1FUQLMA73dFDMXpOiD0rl3JGIbWp7NcuLsPM5StteWfBy4aJwJ5WeuEZSJ4Q8N3OYdJ0XYw48Ztrw07IsqY6mQ+Vzipej/7HE/cfwls60s7ft+y1BlF3KX7zfdSPBsKXMd7Y/yje0V2jNMZ8m3vNz+fgWkizIZlr/KO7PMY/SA9jhvuP4U27Zud32/ZwU+UltWK4RlHHg7w3c5l0rSdnDiwk2jNTslzJjqVWSuaWCqmVqEipIihuN9qmTadK6lcXUdpbLmoXsxbihaZM13EobtYUAUkKSRMEGYIajwJhZrHUaEjJqs3D4/EQAJn5hqLRuja40qS1Z6fC/abov8AYExrFUaLg9Kzfuk57x2DNPSU6x3tXdE5p01JasFRzb9ldFNFA5Qolwmw/AjHBFkhZ05fVnni3rJnNIauxYJsW81erh+DZFVRoqlxagHm4Yo5y6I0SelE+9JwLa1PaTkwdj5nKVtkSwYuTDVOBPKz1PjKOPCHZu5yD1Ok7OPFjJteGoZLlXHQyHxOacBpyMGA79WKnxlIng7s3c5F6rRdjHjwm0E1QyLMuOhIyJziwVUySwkLJcUd2PtciLLpPUnj6zsDZc1c9+DcELTIWt4lDdoCQAkBKQJAASADUeJMLNY68wkHNNq/fD4aCDI/MdQaN0jWmlSWVPUY3bLdV/sSY1irzFxmjauHSs127JmroKtZ7mrulc46aksqCn5120uqmigcnsS/TbfkQbgC0SsacvpzSxb1kLnENXbUEODecvVw/Jsiq3UVRAswDvd0UMxek6IPSuXckYhtans1y4uw8zlK215Z8HLhonAnlZ64RlInhDw3c5h0nRdjDjxm2vDTsiypjqZD5XOOA05GDAXH0f8A2OJ+4/hLY9pZ2/b9l6DKLuUv3m+6keDYUuY72x/lG9ortGaYz5Nvebn8/AtJFmQzLX+Ud2eYx+kB7HDfcfwpt2zc7vt+zgp8pDm2CiDAd+rFcIyjjwd4bucy6VpOzhxYSaCanZLmTHUkZK5pYKqZWoSKkiKG432qZNp0rqVxdR2lsuahezFuKFpkzXcShu1hQBSQpJEwQZghqPAmFmsdRoSMmqzcPj8RAAmfmGotG6NrjSpLVnp8L9pui/2BMaxVGi4PSs37pOe8dgzT0lOsd7V3ROadNSWrBUc2/ZXRTRQOUKJcJsPwIxwRZIWdOX1Z54t6yZzSGrsWCbFvNXq4fg2RVUaKpcWoB5uGKOcuiNEnpRPvScC2tT2k5MHY+ZylbZEsGLkw1TgTys9T4yjjwh2bucg9TpOzjxYybXhqGS5Vx0Mh8Tmn6jdoCQAkBKQJAASAHQ3O33mgLNY68wkHNNq/fD4aCDI/MdQaN0jWmlSWVPUY3bLdV/sSY1irzFxmjauHSs127JmroKtZ7mrulc46aksqCn5120uqmigcnsS/TbfkQbgC0SsacvpzSxb1kLnENXbUEODecvVw/Jsiq3UVRAswDvd0UMxek6IPSuXckYhtans1y4uw8zlK215Z8HLhonAnlZ64RlInhDw3c5h0nRdjDjxm2vDTsiypjqZD5XOOA05GDADADAXH0f8A2OJ+4/hLY9pZ2/b9l6DKLuUv3m+6keDYUuY72x/lG9ortGaYz5Nvebn8/AtJFmQzLX+Ud2eYx+kB7HDfcfwpt2zc7vt+zgp8pDm2CiDADADAd+rFcIyjjwd4bucy6VpOzhxYSaCanZLmTHUkZK5pYKqZWoSKkiKG432qZNp0rqVxdR2lsuahezFuKFpkzXcShu1hQBSQpJEwQZghqPAmFmsdRoSMmqzcPj8RAAmfmGotG6NrjSpLVnp8L9pui/2BMaxVGi4PSs37pOe8dgzT0lOsd7V3ROadNSWrBUc2/ZXRTRQOUKJcJsPwIxwRZIWdOX1Z54t6yZzSGrsWCbFvNXq4fg9V2rdFvXzxxbu3KCU2Xc02h8x1lkkiqtx7Z1nQMjbLde5dRRh3YKkp1AqCc3SZNEhquW5FUuMBV2Go6HW9cOwp8hBXbeaaiQOXNLCTX4om3ohwlZaE89+2uGicCCVprfGUgoiIeG7BMnadF2MOPGbdHDTsiTmpjqYb5HKovtORAwAwAwAwAwFx9H/2OJ+4/hLY9pZ2/b9l6DKLuUv3m+6keDYUuY72x/lG9ortGaYz5Nvebn8/AtJFmQzLX+Ud2eYx+kB7HDfcfwpt2zc7vt+zgp8pDm2CiDADADADADAMFVq3xlHqAh3huyRN2rSdnDiwk0E1OyVOcmOpKyRyKfpqiokvXDt4qQUtCVmWqZHFNufelzlQvIt6Gpvk9E6utUYR85ePrF2+QkrtO5JtEZ9ISkWiexqpea9n2jPG9sd97V/4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Slika 10" descr="im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149080"/>
            <a:ext cx="4065240" cy="2032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59C9CF"/>
                </a:solidFill>
              </a:rPr>
              <a:t>                      Hrana</a:t>
            </a:r>
            <a:endParaRPr lang="hr-HR" dirty="0">
              <a:solidFill>
                <a:srgbClr val="59C9CF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Engleska hrana temelji se na mesu, govedini, 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janjetini</a:t>
            </a:r>
            <a:r>
              <a:rPr lang="hr-HR" dirty="0" smtClean="0"/>
              <a:t>, svinjetini, piletini i ribi i najviše se servira uz 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krumpir</a:t>
            </a:r>
            <a:r>
              <a:rPr lang="hr-HR" dirty="0" smtClean="0"/>
              <a:t> i drugo povrće.</a:t>
            </a:r>
          </a:p>
          <a:p>
            <a:r>
              <a:rPr lang="hr-HR" dirty="0" smtClean="0"/>
              <a:t> Najpopularnija su jela: sendviči, '</a:t>
            </a:r>
            <a:r>
              <a:rPr lang="hr-HR" dirty="0" err="1" smtClean="0"/>
              <a:t>fish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chips</a:t>
            </a:r>
            <a:r>
              <a:rPr lang="hr-HR" dirty="0" smtClean="0"/>
              <a:t>' i pite ('</a:t>
            </a:r>
            <a:r>
              <a:rPr lang="hr-HR" dirty="0" err="1" smtClean="0"/>
              <a:t>pies</a:t>
            </a:r>
            <a:r>
              <a:rPr lang="hr-HR" dirty="0" smtClean="0"/>
              <a:t>'; '</a:t>
            </a:r>
            <a:r>
              <a:rPr lang="hr-HR" dirty="0" err="1" smtClean="0"/>
              <a:t>Pork</a:t>
            </a:r>
            <a:r>
              <a:rPr lang="hr-HR" dirty="0" smtClean="0"/>
              <a:t> </a:t>
            </a:r>
            <a:r>
              <a:rPr lang="hr-HR" dirty="0" err="1" smtClean="0"/>
              <a:t>pie</a:t>
            </a:r>
            <a:r>
              <a:rPr lang="hr-HR" dirty="0" smtClean="0"/>
              <a:t>', '</a:t>
            </a:r>
            <a:r>
              <a:rPr lang="hr-HR" dirty="0" err="1" smtClean="0"/>
              <a:t>Cornish</a:t>
            </a:r>
            <a:r>
              <a:rPr lang="hr-HR" dirty="0" smtClean="0"/>
              <a:t> </a:t>
            </a:r>
            <a:r>
              <a:rPr lang="hr-HR" dirty="0" err="1" smtClean="0"/>
              <a:t>pastie</a:t>
            </a:r>
            <a:r>
              <a:rPr lang="hr-HR" dirty="0" smtClean="0"/>
              <a:t>' i '</a:t>
            </a:r>
            <a:r>
              <a:rPr lang="hr-HR" dirty="0" err="1" smtClean="0"/>
              <a:t>Stargazy</a:t>
            </a:r>
            <a:r>
              <a:rPr lang="hr-HR" dirty="0" smtClean="0"/>
              <a:t> </a:t>
            </a:r>
            <a:r>
              <a:rPr lang="hr-HR" dirty="0" err="1" smtClean="0"/>
              <a:t>Pie</a:t>
            </a:r>
            <a:r>
              <a:rPr lang="hr-HR" dirty="0" smtClean="0"/>
              <a:t>').</a:t>
            </a:r>
            <a:endParaRPr lang="hr-HR" dirty="0"/>
          </a:p>
        </p:txBody>
      </p:sp>
      <p:pic>
        <p:nvPicPr>
          <p:cNvPr id="7" name="Rezervirano mjesto sadržaja 6" descr="hsdzfardstcfzdtjezf bhkusdcfn er bjen hfe bfdv uiofdjidfusdr8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3641601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r-HR" dirty="0" smtClean="0"/>
              <a:t>Površina i stanovništvo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571612"/>
            <a:ext cx="7858180" cy="3857652"/>
          </a:xfrm>
        </p:spPr>
        <p:txBody>
          <a:bodyPr/>
          <a:lstStyle/>
          <a:p>
            <a:r>
              <a:rPr lang="hr-HR" dirty="0" smtClean="0"/>
              <a:t>Površina Velike Britanije iznosi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243.610 km²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l-PL" dirty="0" smtClean="0"/>
              <a:t>U Velikoj Britaniji na površini od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244 110 km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²</a:t>
            </a:r>
            <a:r>
              <a:rPr lang="pl-PL" dirty="0" smtClean="0"/>
              <a:t> živi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59 739 000 stanovnika</a:t>
            </a:r>
            <a:r>
              <a:rPr lang="pl-PL" dirty="0" smtClean="0"/>
              <a:t>, što prosječno iznosi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243 st./km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²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pt-BR" dirty="0" smtClean="0"/>
          </a:p>
          <a:p>
            <a:r>
              <a:rPr lang="hr-HR" dirty="0" smtClean="0"/>
              <a:t>Velika Britanija je smještena na sjeverozapadnoj obali kontinentalne Europe, okružena 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Sjevernim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morem, Engleskim kanalom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 Atlantskim oceanom</a:t>
            </a:r>
            <a:r>
              <a:rPr lang="hr-HR" b="1" dirty="0" smtClean="0"/>
              <a:t>.</a:t>
            </a:r>
            <a:endParaRPr lang="hr-HR" b="1" dirty="0"/>
          </a:p>
        </p:txBody>
      </p:sp>
      <p:sp>
        <p:nvSpPr>
          <p:cNvPr id="7170" name="AutoShape 2" descr="data:image/jpeg;base64,/9j/4AAQSkZJRgABAQAAAQABAAD/2wCEAAkGBhISEBUUEhAUFBUVFxsYFhgYGRoYGRgaFxcYGBcYFxcaGygeFxkkGRoVIS8iJCcpLCwsGB8xNTMqNSYsLCkBCQoKDgwOGg8PGi8kHyUxKiwvLywsLCwsLywwLC4sKSwpLCwsLCosLCwsLSwsLCwsLC8sNCwtKSwsLDQsLCwpLP/AABEIAPQAzwMBIgACEQEDEQH/xAAcAAEAAgMBAQEAAAAAAAAAAAAABQYDBAcCCAH/xAA3EAACAgEDAgUBCAEDAwUAAAABAgMRAAQSIQUxBhMiQVFhBxQjMkJxgZFSM2KhJEOxFTRygsH/xAAbAQEAAgMBAQAAAAAAAAAAAAAAAQIDBAUHBv/EADERAAICAQIEAwUIAwAAAAAAAAABAhEDBCEFEjFBUWGRBhNxobEUIiNCgcHR8BYy8f/aAAwDAQACEQMRAD8A7hjGMAYxjAGMYwBjGMAYxjAGMYwBjGMAjfEXVX02meVITMy1SBgtkkD8zcDvlR1H2krqoxDok1H3pztZVQAwkEbizSDZXfkX81mr4z1pn1M+njLT1Gq+WjOwVgd0kcsKijvQrTNxwRYOe/Aun++OJpU8nUaWVgzRqFWUMpASRSL3BAlk03A9jysOLqzoy9s/cYwBjGMAYxjAGMYwBjGMAYxjAGMYwBjGMAYxniedUUs7BVUWSTQA+ST2GAe8ZCavr7MzRaZCWU0ZWBESmuaP/cYf4j+SM1vBk4P3lFmMqpNwzPva2jRpP2HmmSgOB2HAxZbldWWTI/Udegjk8t5Are5IO1eCQGetqsQCQCb4zc1OpSNS7uqKvJZiAB+5OUzpaxTxzxl1Z2keRhQJQuT5TjvuHp3K/P0qqEN0TCHM6LdD1KFwSk0bAAEkMCACLBNHgEc5ozeLtGo/91E57BY2EjsaulRLZjXNAducrnSPBqRBPMIcqKKUPLY2SrEEbmIJYizVt2sAiwrGB2AH8ZHMZFhfdkAeq6VtYdUmm1JZSsO9SER/MKixGXBkYXRBF+nt2y7hQOw75UuoH7w4gjjZ2SVC8nZYaYM3ruxJsugvPqF0DluyU7KZIqLpDGMZJjGMYwBjGMAYxjAGMYwBjGMAYxjAGMYwBkB41gY6XcsPneW6uY+4cDuCDwQLvkHtY5rJrVapY0Z3NKgLMfgAWT/WVTXeJ4tYVg0+8ll30waFZQASYSxAdGobu3YUeCcEq+qPxtVpNFBvtYhJTdy7MzBVXaBZkobFAF8ADtkv4R6SINKoKbJJPxJbNkyNyxPx+w4HYZodN6BFoYJNQ2nQuiO4SPkIqjd5UV1X5Rzxz8Chkz03qyzQeZRQgEOpotGw7g1YPyPkEH3yqVGXJPm6dDT8ZiX7m/lLGx43eY20bPchrADXVEkV39qOj0WaNlZVQpIu0TAoEbeyBrbbakkEGwSOe+VBJ/8ATk14kmgmiCma3pHDFAJVSgvDH1UCPcAhibn0PokWkgWGEUiknmrJZixJoAdz8dqyG7MuOEomHpmm1EUrRswlg7xuzEyp2/DcEesd6e79j2s55ZZJZfJgO2v9WWgREKBCqD+aRgeLBAHJ9gd7IXRiNdRLqzqGigjJ3LuGyaTYEZytWdoAUAHkg8ccxFblssqjZZ+ndOSBNqbjbFmLEszMxtmJPuT/AB8ZtZCN4ikJuPSSMg92ZY2PztRjz/JGfieIJTyNG+y6FuiyfvsJoC/93bnL2jV5JeBOYyDbrs/to+Pa5UB/mrr+L/jJDpXVFnQsoZSrFHVuGVl7qfb4II4III4OLIcWupuYxjJKjGMYAxjGAMYxgDGMYAxjGAMYxgGPUKpRg4BUg7gexFc3ftWUH7NehxebqNRtRyJNsL8gojru8sIeYwFKdwO5rjk3DxJMiaPUNIxVFhcuQLIUIbIHvxkf4J6bJFC5kSFPNcSKIiSCDFGCzEgEsWDH6ChgldGQXjWGZtWHkZo9PHGVV0QswMpRSzMTt23alaumvkE1k0mtVRq9Gs3/AFDKgjJpd96eONfUvpR22E1wRYNVlw6vBG8Eiymo9h3HsVAF7gfYirB9iMqwYyaZXZRqYZApWRA0Tek8GcMQUoiy3tRBAyr6mSMk409iO6FDCNc3lx6pHAbzVMiNHGxCkq4VibPBHJ+mW7Of9ICPrh5VuYid7QTIuwtIxbzYmbdJCV2BT6jwaC5fzlH1NmG8bIrruqBA06yFJZ/SpCltq93JojaNoYA3weeazJ07w9BDRESFxZMmxQxJNk8Dj4AHYADMHRenyF21GoG2V+yWD5S8UhI4ZqHJHHJruSZnBKGMYwSa+v1qwxPK97Y1LtQs0os0Pc5t9D6c0YeSSvMmIZlH5VpQqqP8jQFt7n6VkR16JpUTTrW6dttn8oVPxG3D9QKqRt977jLXl4o1s0uwxjGWMAxjGAMYxgDGMYAxjGAMYxgDGMYBi1WlSRGjkUOjgqysLDAiiCPcEZkVaFD2z9zV6pPKkLtDF5siqSiE7dx+Nx7YBj61qIFhYakqIn/Dbd2bzDs2n5u6/nKh1XxBpNNp59KIHVRuQh5I1LGS/UDKxY2TwaN98k9J4dfV7JuoJ645N8MakqEW0YCQB2V3Dpd32ofOVjrHSVbUvp/M3akuHE5KyUCd6xyQSNZRQB+UVXPBJGQ3Rkxx5nRs+CfEcmpvekCGJamNgSkktttAKRAQaJPqomly45SUV59mmkMSBZvKdY1AMipEzE8UPLUWnA4Yj8tVl1AzHVG2pWRPWm1DyRQwh0VjulmFUqqfyC/1N27dryXzBrZJFQmJA7/pVm2Lye7NRoDvwCci+j+H3jYST6iWWWyeHcR8givLvaeD7j4+MFibwMZX9f1CR9aukdVihlAKzBm3NVFo+wVGb1AeokgE1gq3SslfD+n8+T707WFMkcKC6UByju3+Ttt+PSOPc3YsxaTSJEipGioiilVRQA+AB2zLmVGlJ8zsYxjBUYxjAGMYwBjGMAYxjAGMYwBjGMAYxjAPE0QZSrCwwII+hFHKH0jpXTG+8XpG8uKomklNiXd/2xGDzVqACtksPc3lq8S9cGlgL+kuTSKx2gmiTZ+AoZj9FOc+aXUapIgsbL5wOojWACMCUuFtmJDMIyCzWQT5g4IBGQzJG68ib6NKTqi0aAQOjhVZFjkgED+WFGywYnbzWF03fvzWpqPF2obTPqIYUKSUulDWWb85eVwO8YQBqHNBsweLI5YXk00SysJY4I4qUelV9B3S7uxY1VXbMRxZzw2h1vl2xji0sEkO1Yz6htkET7JByY/KJcmgbJHtlGtzPGVRXy9SX8I6iUGeCZ/MaJwwkskOso3WCfbdvodgKA7ZOazVpEjSOaVRbGiaHzxzkTovDHkSAw6iRIwxJi4Km+6m/b4Pf6nJtlBFEWDkGRX3IseJoGB8ovMV9o1Lc1YUk0qt/wDIjNbqEMjqI9VKoSYEnTxQl5QnuDIGIA7AttHJoG6Ob79B0xAB00JA7Wi8X/GZtH06KIERRIgPfaALrgXXwMkhpvozb8P6zTGJYtN6ViUKIiGR0UCltHAcCvkZK5UfE4hXTvLMGAiWwyMUkB9gjryLNcdj7g4+zzxidZp6mKieM7WqhvFWGA/sH6jJ51fL3MUtNNY3lS+6qTfm+hbsYxlzWGMYwBjGMAYxjAGMYwBjGMAYxkJPrtTPY0yqibgBOxvhT6ysVeofpB3C+T7CwJvMWn1aSAlHVwDR2kGiOCDXbkHKh4lWXSFZfvk7rMwikUsvpXaxLwooFOAD2Pbnms1dYNPE/l6Nj5wktm81vMZpH3GM2fxa9RO+wgv9sEF51OkSQU6hhdiwDRHYi+xHzkd0Lw6mmUDe0jBdod6sLd0ABQs8k9yf2Fakmv1ch9ITTqKu6lc/JWiFX2733Pxz76b1eb7yIJxGd0ZaN1sFtjANuUngkMDQJ7HItGRwkldFb6lG+rUqhKvqHmlU8UywApCqvwLao3HN1uPzk14c0IkTVI0LpBMwKgqYqBiWN0VTTCinegOePfJXS+HYI5A4UkqSYwSSI917vLU8Ldn+67cZreJ5N4j04YqZXDMRx+HEyvICfhhSV8OcdCb5tl5Gj0AjY+xpHi8w+U8jOzMhC87n9RAbcAT3Hbisk88xRBVCqoVQKAAAAA7AAcAZ6zGbiGMZBeIPGOm0oZWkDSjtEvL2Ra7h+le3J+R8jIbS3ZeEJZJcsFb8iJ+1DXRjSCIuPMaRGVPelJJJHsv1+azldkcqSDXBHBH7HMur1byyNJIxd2/Mx96/8Ac0PbMWcfNm552j0fhnDvsuneOe7e78OlUfSPRdcs2nilU2HRT/ADQsc88Gxm7lD+yTrqSaU6csfMhJJBr8jsSpFew5HOXzO5CXNFSPLNTgeDNLE+zaGMYyxgGMYwBjGMAYxjAGMYwCu+LvEccMLoFkldhtZIbMiK4PrO0Er9OL+AcleiX92hsKD5a2FBCj0jgBgCB9CM0Op6JYS8q6qTT72BZVCPvegopXRmLEADavf98hdR12eAtI66nU71/ChWMIVjDANIyqN29iRQrgAfls5JC3ZNeK5UMAj9LNK6xpdEqWPLD/AHKu4/xnjR9OiiBEUSRgkk7VAsnuTXc5X/BumQGXdHCJValZaZxCf9NHk2hmZTvB3C7733NozHJm5iikrMc+oRBbuqjtbEKOe3JzBrtKX2MhXfG4dLFgkAgg1yAQTyPp37Zr9YiJeBjGzxxuXcrywoUoCd2U2bAs0Ko3jpmhP3YqbQyeYTtG0r5jMQQD2IBH9ZHmWu240TnR+pecjErsZHKOAdwDLR4b3FEewyo6mJodcZJXmeS2CRCisomchGjLsApRVCsoNcAn8wzz0rqUmm1ghkaQqtCgU2OsrKkcgUKoUq5ph39V885a+udBTVKoZmRkNq61uX5qwRz/AMUCKIy/VGqnySIPqXXCse+JQxR1EqPuRlVjttgRaCyDuIqgT2BOeG6+5GxdNKuo3qnlyK4W2I3MJVUq8agk7hwdpyw9W6ZppdpnVeCArFthvcCFDAgkEgWt03YgjJHI5S7zPscs8ZH7nGXmiSXU6h3MZ3uyQKABcQb8rEH9IH1vOcTzlzZ7nue5NAC2J5JoDnLt9r8Mg1qswbyzGAh/TYJLAH57HKLnI1mSXO4dj0P2d0eJaeOp6zd7+G7VDGMZpH1BOeDOurpNZHNJu2C1bb8MKsj9QHevoPjO/wAMyuoZSGVgCCOQQeQQc+ZMmuieMtZpKEMx2j9DDcn9Ht/BGb+m1Sxrll0Pk+N8Clq5++wNc3dPv8PM+hMZXPBvjOPXR+yTKCXju6F0GB91PH95Y86yakrR59kxzxTcJqmuqGMYyTGMYxgDKn9oeq1KQK0NJGp3zSb9uxU5Hbmr9h3IA7EnLZlU8ZeE4pwZ28xmQLuXzdilFJLAbjsQ0Sb4uhf0EMw+FPD4eENKzSGlaPUJK6+dvUP5oRWpRZ4uyQOc2NPpdQ2qliTqJ8uNVJAKNMrkXT2lBSDf9Z+eHusS3BBHp7iCUzkyDykRQEBZowszE7R6DXc9gLktP0TZr5NQJOJYgrJ7hlIph9CBX8fU5I2Z+aXob/eRqJpg7KhRVVQEAu93NkOT3IIHYVmz1jpQmSxayqG8t1NMpI7fBUkCwbBrJDGQStjnPUuuRwSRzvAkctbZ1e0mAfaDsA9Mqg8kgtwBX0m4dH98EzpIQF9GnYH0BwtmQBeWpqHP+J45Ny/ibp8k+leOI0zbR3r07hvF+1ruzb6b06OCFIYl2pGoVR8AChz75FGR5G9iD0nUtztG8bRvGoZ91baJIsMD2tT3rjmsyT9RQQmVSHUAldpB3HsFBHuTQ/nM3iDoauskqIWmCEqu5tjsoJjEkYYLIAfZsivDXhxWf7xujMTkSKiCSMeaCbZo2au/O0g7WFg5HKX99t0MnT/CrPqhqJoxFtO7YshcSP6aZ7AA2hVoD3APsMtmMZYwt3uUjWka0/qMolAjjXtEkU9O0rcqC21v3AAX3OXfNfR6CKIERRpGGYs20BbY9ya7nNjBBWvH3hptZpdqSBGjO8WPS1AijQJHBPb/AJziqdElOmGqCr5BNK5YDcR7KO7E81XHB+M+j85V9q/W2RhokhjERVZt1ercXewvsvIJJ78ke+ampx43Fzl/fA+h4JrdXDLHTYXs2m+my/N18vpsc2xisZxD1AYxjAJHoHXZNJOssbEURvHs62Cyn9wM+htFqxLGkiggOoYXwaYWL+ufM+4fOdh+ynxOskA0rt+LCPRfdo74r528D9qzp6KbVwl+h8L7TaaGRR1WKnW0q+Tf09C/YxjOmfEDGMYAyq9b6hPNO+ijEcYZOWk3MzoykO0YWlG0kD1GzZ445tWQvWvDCTFnSR9POQB50ZIah7MLplqxR7XxR5wQzN1/qZ0mkeUKXMajir+BZF9h3NZGeC2DGd23+Y5QkyBg7KEpWokgKWEhAU0Bx3vIHwz1fVeeN8cs2lVPIUxuJlLKTTONzPu2ryzH9Qvsc2OmdTWDWptlUQy/g7GlRpEKnbGCi/lUPaiyT6qP0kiy+5Dde622neC1HlO+2Rzfp+AK7e5s8UpyZzT6p0uLUxGOUWp+DRB+QR2PfILM2J9QqKWdgqqLJJoAfU4g1CuoZGDKexBsH+cwanpiSQ+S+4rQH5iG9NEHcObsA3nnpvRooN3lKQXNsSSxY/JJJ5wDdyD8OOyNLpmX/Rbcrg2rLM7uq13VlFCj7URwcmNRu2NsrfR27u26uLr2ushvDaNv1BkZvOLJ5q0AoIjUAx1+ZStc/TsDeCGTuMYwSMZTvEEs41ijUAjRlTtdJSihwAQJwCDzTAclew7nnW8OeJZfxEijbUQRnZA+1kBtiTulc0UUELuUH8vb2wSotq0XrOQ/bHrw2pii8qjGu/zPdg+4BeO6ggmj7jL/APe9W5stDCP8QGlP7liUH8VnMvHvT54tR94m2yJKdo9ZamCnhVItBQJABNG+e2a+of4bpnX4RBLVxc431peL7Lw9duzKbjMuomDEFUVKFUL5/cnvmLOHJJPZ2eqYZSlG5x5fK7+m3pfxGMYyplP3cfnLL4I8UQ6OT8bTLIpYESAfiRe1p9O9gV79+2VnAGZMeSWOVxNPWaPDq8Tx5lt9D6Z0uqSRFdGDKwBUj3BzLlP+y/SzxaGtRaguTErcEIQO9nsTZA4q8tvnL/kP7z6CLtJs8fzQWPJKEXaTavx8z3jGMsYhjGanVdeYYi6wyTEVSRgFjZr3IAHybwCN60g00ZOmhVHnlUOY1UOxf0lwKp3A9z2AvmqyU0/TYkUBY19IAHAJ9Paz3J+uU6Lr0qO88uhkmlDGljLO0Y42oF2+Wrbe/qB9X8ZsT6jV6yVWgWbTBBaGVSqX+ppI7uS72hOOAWsGskhE34o602mgLrG7E2oZdpCMQdjOGYEru2jizZHGYPBnTZIdOTLuDyOXKkn0jgAV2BNbjQHLHJeCJjGol2M4rcQKUsPcAkkf3mfIFb2MYxgkZDyenqCe/mQMKHBHluptv8h66Hxz88TGRHSR5k00zfmDGEL7KqMTYPuWsE1/tHtggl8Yxgkq/iLxICrQxwytvYxeaqq6hgCX2xgl5HUA8BSLHJ4OfvTtapbyVgki8tFIDKFABJUAAHjlT7Ufa8kdL4W00ciyRxlWVmYU77dzhgxKltpNM3t7nI7qkyx9QSxs86PaDZImdSSqgdgyLvN8cN8DirRlxyp0SGUbx94sWJzpjAkoaO2LH8u+wNvHB4v+svOcn+01SdbfklQEUb6NSEgkWe3ABHz6T9M1c8pRg3E7vCsOLNqowy9Hfet+3zKgcYxnFPTkqVDGMYJGZtFq2ilSRK3IwZdwsWO1j3zDjJTadopkxxyRcJq09mWnxd49l1yxrsMSpZYBiQ7exqhQHP8AeVVVA5ArP3GXyZZZHbNXSaHBpMfu8cdvP9yw9A8d6vSN6ZTInvHISwP7E8qf2P8ABztfhzrQ1eljnClN4NqTdEEqefcWDnznnbfsq83/ANPHmAhd5MV8WhAJI+RvL1nQ0WWUm4tnyHtPosGGEMuOKUm6dbXs306fr5k/1rr8WlC+ZuLSHbGqgks1XV/lXgE2xAoHIjr+ulki2PpaUvHx5sR3AOC4YFgCmy/fuO3YmR8Ua5YoVuKOUvKiKshUIC7VuYtwKF17k0B3zX03hCKw86xMRztSNI4gRyDQG5q/3MRx2zpnxJM6LRRxIEiRUXkhVFCybPA+uZ8jdP0+QalpfvDNE68R91HC0VPxwT/9j34qSyCRjPx3AFkgAdyeBmn1HrEUCBpH70FCgszE9giLZb+BgG7mLUatI63uqAmhuIFmia5+gOQ8cr6t7Bmi06gV6WieVjd8mnVANvYAk/QUcOs8DQyt+JLPJFvSRonkLozxklTb2wF0SqkA7RYqwRBv9a6kV0kskBEjKpraQa45bjuVFtXvWbPStKkcKLH+UKKP+V8lj8kkkk/XMGo8N6V/zaeP+BX/AIr5P9nJFVAFAUB2wD9xjK/1HxO3mCPSRCZrO9mLpGgXg/iBCHbdxtHwfjBKV9CwE5WYdSJ9TJKp3xoqpCw/LyC0pX/IH8MbhxxQ7HDdNMnOoleQnuoZkiquVEYNMvf824m/4zfyjkbOPG07Yznn2ndLVEEvmNckoGw/PltZvvQVTQ5ose150PKZ9pfQZJ4o5IkLtGxDAcnYw7ge9MF/s5gypuDo6mglGOpxuTpWtzleMyanSvGxWRGRh3DCiMx5w2q2Z6lGSklKLtDGMYLDGMYAxjM2i0jSyLGlbnNDcQo7WbY8DjJScnSMeTJDFBzm6S6sxxqSygCySAB8kmgB/PGfQ/hTRPDodNHIu10hRWHBohQCLHGUn7MfCWohlkk1ESonAVXUFi6k+tP8QBYv3/jnpednSYfdxt9Webcf4ktXlWOFcsejTu7/ALXxvcx6mBXQq6h1I5UiwR8Ue+cu6uwRmnk0WpOnVwgjkkaOPYf1y+ZZIZyqCMCqAvuQOq5pdU6QmoChy4CNuG1yvIBHNHkc/wD7m6fNNED4O8QmUXNJFGZT/wBPpwR6UQEWlhWdSBYO0cDgZM9S8R6aD/VnRTYFWLtr22P0g0eTQ475gm8J6crEqL5axm6TjcCKZWJ5Njub3d+eTezB4e0qMGTSwqwumEagi+9Gr5yBuQurMnU4ni8kxadgnrlUlpVbk7EBAWqr1XfuK7zfT+hwQm44wGqtxJZgPZQzEkKPgcZv4wBjGMEjGMYAzn3VYn6fqHmEHmCZmClXKKoPrNxiMqpsctZJvgdxnQcYJTp2VnTQ6ucB0KadCBQkjZ3JIskDctAdhYs1dDIzQeLlMhimQoyl03iyjtE2x9orddj8oBy85hGmjVi+xFY/magCa+W/vIpF1lldkRpNWsqBkJqyOQQQQaIIPIIIIo57mnVFLOwVRySxAA/cngZH6htMu+bT6+FQzncryK0LSGrA9VxuT8e5Ng5rdd07xRPqZ5I3MMbNHp1/0y3G133eqQj2FACz34IpRnWS9q3KN9qUqNqYyhBIjKsRRohrAJ9zR7e3v9abmzr+ovM25yOOFVRtVB/iijhVHwM1s4mfIpzuPQ9Q4Vo8mlwKOV3L5Le6X7/wkMYxmA6wxjGAekjsgWOfn2+p+Bl1+z/wbBq3cyyswj2kKljue5aq9iK7/wDGUjNvSdWniBWKaRATZCsVBNAWaPJoAZsYcmODuSs43E9Jq9TjcMGRRvtVbd9936V3O/dQ8T6PTtsm1UUbVe1nAIH1HtkmjhgCDYIsH5B7HPm3SdPnnf8ACjkkZmq1Vm9R92YA182c+jOnROsMayHc6ooc/LBQGP8Ad51sGZ5U3VHn3FOHQ0EoQU1Ju7rs1RsYxjNg5AxjGAMYxgDGMYAxjGAMYxgEd4g65Ho9O88gYqm0EKAWO91QVZA7sM4r418UjWagvEZkjZApRm4NXfpU1Rv3yy/al4wilU6SIFijgu/G2wPyj/LvnN85eszu+SP6n3Xs5wmLh9qzJ3+VPo1S3/g/K+mepGLG2O48cnk8duT8Z+ZYOh+A9bq13RxbU9mkJRT+3BJH1AIzRhGc9on1epz6fTpTztLwv9u/oV/GXLq32VayCIyAxy7RbLHuLV/tBHq/Yc5CL4S1noJ0swD9iUb+yACV/kZd6fInTia+Pi+iyQc45FXns/R0yIxedI8N/ZQJYnfUPJGxJEYAriuHO4WQfghT85Cx+ENbDrYYjpUaqXeqF4nQn1vKW4vbdg1XYe2Zfsc1XN8tznf5Hpp8ywq2k395qK2Xnv8AIqAa89KhPYE/sLzvmq8BaKWfzpIQx2BNvZKXgEKPcDjJXp/SIIF2wwpGD32qBf7/ADmdaDfeWxy5+1v3FyYvveb2+m/yPm5lI4IIPweMtfhr7ONVqWUyIYYTduwpu3G1DybNd64vOzano8Ejo7wozIbViosH6HNzMkNFCLtuzT1XtRqMuPkxxUX3fX08PmQvhHw79y0qw795BLM1VZY2aHxk1jGbyVKkfKznKcnKXV7v4sYxjJKjGMYAxjGAMYxgDGMYAzm/2q+LAqDTQTkOSfOCHshUjaxrgknsDfGZ/FHUOpz6x9NpEaOILRkK7QbWyfMI4HcDb8ZQOg+FXm140su5CrHzSo3Vt5PNfq7bj85q55z/ANILrtZ3+GaXTpvUaiSaiublW7fx7eG3rRBxadj+VGPYUqk9+w4Hvm/r/DuqgNS6eRfTu7XS3VkrYHPHOd66D4cg0cZSBNoY2xJJLEACyT9BknWYVoY1u9zo5PavN7z8OC5fO7rt3PmfRaN5pFijXe7naq3Vn4JPb3z6Q6dGywxq4AYIoYA2AQACAT3H1zVk8N6ZtQuoMCeanZwKPvzx3PJ/vJLNjBgWFNX1OPxbikuIyhJx5eVPa73b/wCDGMZsHHGMYwBjGMAYxjAGMYwBjGMAYxjAGMYwBjGMAYxjAGYYtFGrs6xorvW9goDNXbcw5NfXGMAzYxjAGMYwBjGMAYxjAGMYwBjGMAYxj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172" name="AutoShape 4" descr="data:image/jpeg;base64,/9j/4AAQSkZJRgABAQAAAQABAAD/2wCEAAkGBhISEBUUEhAUFBUVFxsYFhgYGRoYGRgaFxcYGBcYFxcaGygeFxkkGRoVIS8iJCcpLCwsGB8xNTMqNSYsLCkBCQoKDgwOGg8PGi8kHyUxKiwvLywsLCwsLywwLC4sKSwpLCwsLCosLCwsLSwsLCwsLC8sNCwtKSwsLDQsLCwpLP/AABEIAPQAzwMBIgACEQEDEQH/xAAcAAEAAgMBAQEAAAAAAAAAAAAABQYDBAcCCAH/xAA3EAACAgEDAgUBCAEDAwUAAAABAgMRAAQSIQUxBhMiQVFhBxQjMkJxgZFSM2KhJEOxFTRygsH/xAAbAQEAAgMBAQAAAAAAAAAAAAAAAQIDBAUHBv/EADERAAICAQIEAwUIAwAAAAAAAAABAhEDBCEFEjFBUWGRBhNxobEUIiNCgcHR8BYy8f/aAAwDAQACEQMRAD8A7hjGMAYxjAGMYwBjGMAYxjAGMYwBjGMAjfEXVX02meVITMy1SBgtkkD8zcDvlR1H2krqoxDok1H3pztZVQAwkEbizSDZXfkX81mr4z1pn1M+njLT1Gq+WjOwVgd0kcsKijvQrTNxwRYOe/Aun++OJpU8nUaWVgzRqFWUMpASRSL3BAlk03A9jysOLqzoy9s/cYwBjGMAYxjAGMYwBjGMAYxjAGMYwBjGMAYxniedUUs7BVUWSTQA+ST2GAe8ZCavr7MzRaZCWU0ZWBESmuaP/cYf4j+SM1vBk4P3lFmMqpNwzPva2jRpP2HmmSgOB2HAxZbldWWTI/Udegjk8t5Are5IO1eCQGetqsQCQCb4zc1OpSNS7uqKvJZiAB+5OUzpaxTxzxl1Z2keRhQJQuT5TjvuHp3K/P0qqEN0TCHM6LdD1KFwSk0bAAEkMCACLBNHgEc5ozeLtGo/91E57BY2EjsaulRLZjXNAducrnSPBqRBPMIcqKKUPLY2SrEEbmIJYizVt2sAiwrGB2AH8ZHMZFhfdkAeq6VtYdUmm1JZSsO9SER/MKixGXBkYXRBF+nt2y7hQOw75UuoH7w4gjjZ2SVC8nZYaYM3ruxJsugvPqF0DluyU7KZIqLpDGMZJjGMYwBjGMAYxjAGMYwBjGMAYxjAGMYwBkB41gY6XcsPneW6uY+4cDuCDwQLvkHtY5rJrVapY0Z3NKgLMfgAWT/WVTXeJ4tYVg0+8ll30waFZQASYSxAdGobu3YUeCcEq+qPxtVpNFBvtYhJTdy7MzBVXaBZkobFAF8ADtkv4R6SINKoKbJJPxJbNkyNyxPx+w4HYZodN6BFoYJNQ2nQuiO4SPkIqjd5UV1X5Rzxz8Chkz03qyzQeZRQgEOpotGw7g1YPyPkEH3yqVGXJPm6dDT8ZiX7m/lLGx43eY20bPchrADXVEkV39qOj0WaNlZVQpIu0TAoEbeyBrbbakkEGwSOe+VBJ/8ATk14kmgmiCma3pHDFAJVSgvDH1UCPcAhibn0PokWkgWGEUiknmrJZixJoAdz8dqyG7MuOEomHpmm1EUrRswlg7xuzEyp2/DcEesd6e79j2s55ZZJZfJgO2v9WWgREKBCqD+aRgeLBAHJ9gd7IXRiNdRLqzqGigjJ3LuGyaTYEZytWdoAUAHkg8ccxFblssqjZZ+ndOSBNqbjbFmLEszMxtmJPuT/AB8ZtZCN4ikJuPSSMg92ZY2PztRjz/JGfieIJTyNG+y6FuiyfvsJoC/93bnL2jV5JeBOYyDbrs/to+Pa5UB/mrr+L/jJDpXVFnQsoZSrFHVuGVl7qfb4II4III4OLIcWupuYxjJKjGMYAxjGAMYxgDGMYAxjGAMYxgGPUKpRg4BUg7gexFc3ftWUH7NehxebqNRtRyJNsL8gojru8sIeYwFKdwO5rjk3DxJMiaPUNIxVFhcuQLIUIbIHvxkf4J6bJFC5kSFPNcSKIiSCDFGCzEgEsWDH6ChgldGQXjWGZtWHkZo9PHGVV0QswMpRSzMTt23alaumvkE1k0mtVRq9Gs3/AFDKgjJpd96eONfUvpR22E1wRYNVlw6vBG8Eiymo9h3HsVAF7gfYirB9iMqwYyaZXZRqYZApWRA0Tek8GcMQUoiy3tRBAyr6mSMk409iO6FDCNc3lx6pHAbzVMiNHGxCkq4VibPBHJ+mW7Of9ICPrh5VuYid7QTIuwtIxbzYmbdJCV2BT6jwaC5fzlH1NmG8bIrruqBA06yFJZ/SpCltq93JojaNoYA3weeazJ07w9BDRESFxZMmxQxJNk8Dj4AHYADMHRenyF21GoG2V+yWD5S8UhI4ZqHJHHJruSZnBKGMYwSa+v1qwxPK97Y1LtQs0os0Pc5t9D6c0YeSSvMmIZlH5VpQqqP8jQFt7n6VkR16JpUTTrW6dttn8oVPxG3D9QKqRt977jLXl4o1s0uwxjGWMAxjGAMYxgDGMYAxjGAMYxgDGMYBi1WlSRGjkUOjgqysLDAiiCPcEZkVaFD2z9zV6pPKkLtDF5siqSiE7dx+Nx7YBj61qIFhYakqIn/Dbd2bzDs2n5u6/nKh1XxBpNNp59KIHVRuQh5I1LGS/UDKxY2TwaN98k9J4dfV7JuoJ645N8MakqEW0YCQB2V3Dpd32ofOVjrHSVbUvp/M3akuHE5KyUCd6xyQSNZRQB+UVXPBJGQ3Rkxx5nRs+CfEcmpvekCGJamNgSkktttAKRAQaJPqomly45SUV59mmkMSBZvKdY1AMipEzE8UPLUWnA4Yj8tVl1AzHVG2pWRPWm1DyRQwh0VjulmFUqqfyC/1N27dryXzBrZJFQmJA7/pVm2Lye7NRoDvwCci+j+H3jYST6iWWWyeHcR8givLvaeD7j4+MFibwMZX9f1CR9aukdVihlAKzBm3NVFo+wVGb1AeokgE1gq3SslfD+n8+T707WFMkcKC6UByju3+Ttt+PSOPc3YsxaTSJEipGioiilVRQA+AB2zLmVGlJ8zsYxjBUYxjAGMYwBjGMAYxjAGMYwBjGMAYxjAPE0QZSrCwwII+hFHKH0jpXTG+8XpG8uKomklNiXd/2xGDzVqACtksPc3lq8S9cGlgL+kuTSKx2gmiTZ+AoZj9FOc+aXUapIgsbL5wOojWACMCUuFtmJDMIyCzWQT5g4IBGQzJG68ib6NKTqi0aAQOjhVZFjkgED+WFGywYnbzWF03fvzWpqPF2obTPqIYUKSUulDWWb85eVwO8YQBqHNBsweLI5YXk00SysJY4I4qUelV9B3S7uxY1VXbMRxZzw2h1vl2xji0sEkO1Yz6htkET7JByY/KJcmgbJHtlGtzPGVRXy9SX8I6iUGeCZ/MaJwwkskOso3WCfbdvodgKA7ZOazVpEjSOaVRbGiaHzxzkTovDHkSAw6iRIwxJi4Km+6m/b4Pf6nJtlBFEWDkGRX3IseJoGB8ovMV9o1Lc1YUk0qt/wDIjNbqEMjqI9VKoSYEnTxQl5QnuDIGIA7AttHJoG6Ob79B0xAB00JA7Wi8X/GZtH06KIERRIgPfaALrgXXwMkhpvozb8P6zTGJYtN6ViUKIiGR0UCltHAcCvkZK5UfE4hXTvLMGAiWwyMUkB9gjryLNcdj7g4+zzxidZp6mKieM7WqhvFWGA/sH6jJ51fL3MUtNNY3lS+6qTfm+hbsYxlzWGMYwBjGMAYxjAGMYwBjGMAYxkJPrtTPY0yqibgBOxvhT6ysVeofpB3C+T7CwJvMWn1aSAlHVwDR2kGiOCDXbkHKh4lWXSFZfvk7rMwikUsvpXaxLwooFOAD2Pbnms1dYNPE/l6Nj5wktm81vMZpH3GM2fxa9RO+wgv9sEF51OkSQU6hhdiwDRHYi+xHzkd0Lw6mmUDe0jBdod6sLd0ABQs8k9yf2Fakmv1ch9ITTqKu6lc/JWiFX2733Pxz76b1eb7yIJxGd0ZaN1sFtjANuUngkMDQJ7HItGRwkldFb6lG+rUqhKvqHmlU8UywApCqvwLao3HN1uPzk14c0IkTVI0LpBMwKgqYqBiWN0VTTCinegOePfJXS+HYI5A4UkqSYwSSI917vLU8Ldn+67cZreJ5N4j04YqZXDMRx+HEyvICfhhSV8OcdCb5tl5Gj0AjY+xpHi8w+U8jOzMhC87n9RAbcAT3Hbisk88xRBVCqoVQKAAAAA7AAcAZ6zGbiGMZBeIPGOm0oZWkDSjtEvL2Ra7h+le3J+R8jIbS3ZeEJZJcsFb8iJ+1DXRjSCIuPMaRGVPelJJJHsv1+azldkcqSDXBHBH7HMur1byyNJIxd2/Mx96/8Ac0PbMWcfNm552j0fhnDvsuneOe7e78OlUfSPRdcs2nilU2HRT/ADQsc88Gxm7lD+yTrqSaU6csfMhJJBr8jsSpFew5HOXzO5CXNFSPLNTgeDNLE+zaGMYyxgGMYwBjGMAYxjAGMYwCu+LvEccMLoFkldhtZIbMiK4PrO0Er9OL+AcleiX92hsKD5a2FBCj0jgBgCB9CM0Op6JYS8q6qTT72BZVCPvegopXRmLEADavf98hdR12eAtI66nU71/ChWMIVjDANIyqN29iRQrgAfls5JC3ZNeK5UMAj9LNK6xpdEqWPLD/AHKu4/xnjR9OiiBEUSRgkk7VAsnuTXc5X/BumQGXdHCJValZaZxCf9NHk2hmZTvB3C7733NozHJm5iikrMc+oRBbuqjtbEKOe3JzBrtKX2MhXfG4dLFgkAgg1yAQTyPp37Zr9YiJeBjGzxxuXcrywoUoCd2U2bAs0Ko3jpmhP3YqbQyeYTtG0r5jMQQD2IBH9ZHmWu240TnR+pecjErsZHKOAdwDLR4b3FEewyo6mJodcZJXmeS2CRCisomchGjLsApRVCsoNcAn8wzz0rqUmm1ghkaQqtCgU2OsrKkcgUKoUq5ph39V885a+udBTVKoZmRkNq61uX5qwRz/AMUCKIy/VGqnySIPqXXCse+JQxR1EqPuRlVjttgRaCyDuIqgT2BOeG6+5GxdNKuo3qnlyK4W2I3MJVUq8agk7hwdpyw9W6ZppdpnVeCArFthvcCFDAgkEgWt03YgjJHI5S7zPscs8ZH7nGXmiSXU6h3MZ3uyQKABcQb8rEH9IH1vOcTzlzZ7nue5NAC2J5JoDnLt9r8Mg1qswbyzGAh/TYJLAH57HKLnI1mSXO4dj0P2d0eJaeOp6zd7+G7VDGMZpH1BOeDOurpNZHNJu2C1bb8MKsj9QHevoPjO/wAMyuoZSGVgCCOQQeQQc+ZMmuieMtZpKEMx2j9DDcn9Ht/BGb+m1Sxrll0Pk+N8Clq5++wNc3dPv8PM+hMZXPBvjOPXR+yTKCXju6F0GB91PH95Y86yakrR59kxzxTcJqmuqGMYyTGMYxgDKn9oeq1KQK0NJGp3zSb9uxU5Hbmr9h3IA7EnLZlU8ZeE4pwZ28xmQLuXzdilFJLAbjsQ0Sb4uhf0EMw+FPD4eENKzSGlaPUJK6+dvUP5oRWpRZ4uyQOc2NPpdQ2qliTqJ8uNVJAKNMrkXT2lBSDf9Z+eHusS3BBHp7iCUzkyDykRQEBZowszE7R6DXc9gLktP0TZr5NQJOJYgrJ7hlIph9CBX8fU5I2Z+aXob/eRqJpg7KhRVVQEAu93NkOT3IIHYVmz1jpQmSxayqG8t1NMpI7fBUkCwbBrJDGQStjnPUuuRwSRzvAkctbZ1e0mAfaDsA9Mqg8kgtwBX0m4dH98EzpIQF9GnYH0BwtmQBeWpqHP+J45Ny/ibp8k+leOI0zbR3r07hvF+1ruzb6b06OCFIYl2pGoVR8AChz75FGR5G9iD0nUtztG8bRvGoZ91baJIsMD2tT3rjmsyT9RQQmVSHUAldpB3HsFBHuTQ/nM3iDoauskqIWmCEqu5tjsoJjEkYYLIAfZsivDXhxWf7xujMTkSKiCSMeaCbZo2au/O0g7WFg5HKX99t0MnT/CrPqhqJoxFtO7YshcSP6aZ7AA2hVoD3APsMtmMZYwt3uUjWka0/qMolAjjXtEkU9O0rcqC21v3AAX3OXfNfR6CKIERRpGGYs20BbY9ya7nNjBBWvH3hptZpdqSBGjO8WPS1AijQJHBPb/AJziqdElOmGqCr5BNK5YDcR7KO7E81XHB+M+j85V9q/W2RhokhjERVZt1ercXewvsvIJJ78ke+ampx43Fzl/fA+h4JrdXDLHTYXs2m+my/N18vpsc2xisZxD1AYxjAJHoHXZNJOssbEURvHs62Cyn9wM+htFqxLGkiggOoYXwaYWL+ufM+4fOdh+ynxOskA0rt+LCPRfdo74r528D9qzp6KbVwl+h8L7TaaGRR1WKnW0q+Tf09C/YxjOmfEDGMYAyq9b6hPNO+ijEcYZOWk3MzoykO0YWlG0kD1GzZ445tWQvWvDCTFnSR9POQB50ZIah7MLplqxR7XxR5wQzN1/qZ0mkeUKXMajir+BZF9h3NZGeC2DGd23+Y5QkyBg7KEpWokgKWEhAU0Bx3vIHwz1fVeeN8cs2lVPIUxuJlLKTTONzPu2ryzH9Qvsc2OmdTWDWptlUQy/g7GlRpEKnbGCi/lUPaiyT6qP0kiy+5Dde622neC1HlO+2Rzfp+AK7e5s8UpyZzT6p0uLUxGOUWp+DRB+QR2PfILM2J9QqKWdgqqLJJoAfU4g1CuoZGDKexBsH+cwanpiSQ+S+4rQH5iG9NEHcObsA3nnpvRooN3lKQXNsSSxY/JJJ5wDdyD8OOyNLpmX/Rbcrg2rLM7uq13VlFCj7URwcmNRu2NsrfR27u26uLr2ushvDaNv1BkZvOLJ5q0AoIjUAx1+ZStc/TsDeCGTuMYwSMZTvEEs41ijUAjRlTtdJSihwAQJwCDzTAclew7nnW8OeJZfxEijbUQRnZA+1kBtiTulc0UUELuUH8vb2wSotq0XrOQ/bHrw2pii8qjGu/zPdg+4BeO6ggmj7jL/APe9W5stDCP8QGlP7liUH8VnMvHvT54tR94m2yJKdo9ZamCnhVItBQJABNG+e2a+of4bpnX4RBLVxc431peL7Lw9duzKbjMuomDEFUVKFUL5/cnvmLOHJJPZ2eqYZSlG5x5fK7+m3pfxGMYyplP3cfnLL4I8UQ6OT8bTLIpYESAfiRe1p9O9gV79+2VnAGZMeSWOVxNPWaPDq8Tx5lt9D6Z0uqSRFdGDKwBUj3BzLlP+y/SzxaGtRaguTErcEIQO9nsTZA4q8tvnL/kP7z6CLtJs8fzQWPJKEXaTavx8z3jGMsYhjGanVdeYYi6wyTEVSRgFjZr3IAHybwCN60g00ZOmhVHnlUOY1UOxf0lwKp3A9z2AvmqyU0/TYkUBY19IAHAJ9Paz3J+uU6Lr0qO88uhkmlDGljLO0Y42oF2+Wrbe/qB9X8ZsT6jV6yVWgWbTBBaGVSqX+ppI7uS72hOOAWsGskhE34o602mgLrG7E2oZdpCMQdjOGYEru2jizZHGYPBnTZIdOTLuDyOXKkn0jgAV2BNbjQHLHJeCJjGol2M4rcQKUsPcAkkf3mfIFb2MYxgkZDyenqCe/mQMKHBHluptv8h66Hxz88TGRHSR5k00zfmDGEL7KqMTYPuWsE1/tHtggl8Yxgkq/iLxICrQxwytvYxeaqq6hgCX2xgl5HUA8BSLHJ4OfvTtapbyVgki8tFIDKFABJUAAHjlT7Ufa8kdL4W00ciyRxlWVmYU77dzhgxKltpNM3t7nI7qkyx9QSxs86PaDZImdSSqgdgyLvN8cN8DirRlxyp0SGUbx94sWJzpjAkoaO2LH8u+wNvHB4v+svOcn+01SdbfklQEUb6NSEgkWe3ABHz6T9M1c8pRg3E7vCsOLNqowy9Hfet+3zKgcYxnFPTkqVDGMYJGZtFq2ilSRK3IwZdwsWO1j3zDjJTadopkxxyRcJq09mWnxd49l1yxrsMSpZYBiQ7exqhQHP8AeVVVA5ArP3GXyZZZHbNXSaHBpMfu8cdvP9yw9A8d6vSN6ZTInvHISwP7E8qf2P8ABztfhzrQ1eljnClN4NqTdEEqefcWDnznnbfsq83/ANPHmAhd5MV8WhAJI+RvL1nQ0WWUm4tnyHtPosGGEMuOKUm6dbXs306fr5k/1rr8WlC+ZuLSHbGqgks1XV/lXgE2xAoHIjr+ulki2PpaUvHx5sR3AOC4YFgCmy/fuO3YmR8Ua5YoVuKOUvKiKshUIC7VuYtwKF17k0B3zX03hCKw86xMRztSNI4gRyDQG5q/3MRx2zpnxJM6LRRxIEiRUXkhVFCybPA+uZ8jdP0+QalpfvDNE68R91HC0VPxwT/9j34qSyCRjPx3AFkgAdyeBmn1HrEUCBpH70FCgszE9giLZb+BgG7mLUatI63uqAmhuIFmia5+gOQ8cr6t7Bmi06gV6WieVjd8mnVANvYAk/QUcOs8DQyt+JLPJFvSRonkLozxklTb2wF0SqkA7RYqwRBv9a6kV0kskBEjKpraQa45bjuVFtXvWbPStKkcKLH+UKKP+V8lj8kkkk/XMGo8N6V/zaeP+BX/AIr5P9nJFVAFAUB2wD9xjK/1HxO3mCPSRCZrO9mLpGgXg/iBCHbdxtHwfjBKV9CwE5WYdSJ9TJKp3xoqpCw/LyC0pX/IH8MbhxxQ7HDdNMnOoleQnuoZkiquVEYNMvf824m/4zfyjkbOPG07Yznn2ndLVEEvmNckoGw/PltZvvQVTQ5ose150PKZ9pfQZJ4o5IkLtGxDAcnYw7ge9MF/s5gypuDo6mglGOpxuTpWtzleMyanSvGxWRGRh3DCiMx5w2q2Z6lGSklKLtDGMYLDGMYAxjM2i0jSyLGlbnNDcQo7WbY8DjJScnSMeTJDFBzm6S6sxxqSygCySAB8kmgB/PGfQ/hTRPDodNHIu10hRWHBohQCLHGUn7MfCWohlkk1ESonAVXUFi6k+tP8QBYv3/jnpednSYfdxt9Webcf4ktXlWOFcsejTu7/ALXxvcx6mBXQq6h1I5UiwR8Ue+cu6uwRmnk0WpOnVwgjkkaOPYf1y+ZZIZyqCMCqAvuQOq5pdU6QmoChy4CNuG1yvIBHNHkc/wD7m6fNNED4O8QmUXNJFGZT/wBPpwR6UQEWlhWdSBYO0cDgZM9S8R6aD/VnRTYFWLtr22P0g0eTQ475gm8J6crEqL5axm6TjcCKZWJ5Njub3d+eTezB4e0qMGTSwqwumEagi+9Gr5yBuQurMnU4ni8kxadgnrlUlpVbk7EBAWqr1XfuK7zfT+hwQm44wGqtxJZgPZQzEkKPgcZv4wBjGMEjGMYAzn3VYn6fqHmEHmCZmClXKKoPrNxiMqpsctZJvgdxnQcYJTp2VnTQ6ucB0KadCBQkjZ3JIskDctAdhYs1dDIzQeLlMhimQoyl03iyjtE2x9orddj8oBy85hGmjVi+xFY/magCa+W/vIpF1lldkRpNWsqBkJqyOQQQQaIIPIIIIo57mnVFLOwVRySxAA/cngZH6htMu+bT6+FQzncryK0LSGrA9VxuT8e5Ng5rdd07xRPqZ5I3MMbNHp1/0y3G133eqQj2FACz34IpRnWS9q3KN9qUqNqYyhBIjKsRRohrAJ9zR7e3v9abmzr+ovM25yOOFVRtVB/iijhVHwM1s4mfIpzuPQ9Q4Vo8mlwKOV3L5Le6X7/wkMYxmA6wxjGAekjsgWOfn2+p+Bl1+z/wbBq3cyyswj2kKljue5aq9iK7/wDGUjNvSdWniBWKaRATZCsVBNAWaPJoAZsYcmODuSs43E9Jq9TjcMGRRvtVbd9936V3O/dQ8T6PTtsm1UUbVe1nAIH1HtkmjhgCDYIsH5B7HPm3SdPnnf8ACjkkZmq1Vm9R92YA182c+jOnROsMayHc6ooc/LBQGP8Ad51sGZ5U3VHn3FOHQ0EoQU1Ju7rs1RsYxjNg5AxjGAMYxgDGMYAxjGAMYxgEd4g65Ho9O88gYqm0EKAWO91QVZA7sM4r418UjWagvEZkjZApRm4NXfpU1Rv3yy/al4wilU6SIFijgu/G2wPyj/LvnN85eszu+SP6n3Xs5wmLh9qzJ3+VPo1S3/g/K+mepGLG2O48cnk8duT8Z+ZYOh+A9bq13RxbU9mkJRT+3BJH1AIzRhGc9on1epz6fTpTztLwv9u/oV/GXLq32VayCIyAxy7RbLHuLV/tBHq/Yc5CL4S1noJ0swD9iUb+yACV/kZd6fInTia+Pi+iyQc45FXns/R0yIxedI8N/ZQJYnfUPJGxJEYAriuHO4WQfghT85Cx+ENbDrYYjpUaqXeqF4nQn1vKW4vbdg1XYe2Zfsc1XN8tznf5Hpp8ywq2k395qK2Xnv8AIqAa89KhPYE/sLzvmq8BaKWfzpIQx2BNvZKXgEKPcDjJXp/SIIF2wwpGD32qBf7/ADmdaDfeWxy5+1v3FyYvveb2+m/yPm5lI4IIPweMtfhr7ONVqWUyIYYTduwpu3G1DybNd64vOzano8Ejo7wozIbViosH6HNzMkNFCLtuzT1XtRqMuPkxxUX3fX08PmQvhHw79y0qw795BLM1VZY2aHxk1jGbyVKkfKznKcnKXV7v4sYxjJKjGMYAxjGAMYxgDGMYAzm/2q+LAqDTQTkOSfOCHshUjaxrgknsDfGZ/FHUOpz6x9NpEaOILRkK7QbWyfMI4HcDb8ZQOg+FXm140su5CrHzSo3Vt5PNfq7bj85q55z/ANILrtZ3+GaXTpvUaiSaiublW7fx7eG3rRBxadj+VGPYUqk9+w4Hvm/r/DuqgNS6eRfTu7XS3VkrYHPHOd66D4cg0cZSBNoY2xJJLEACyT9BknWYVoY1u9zo5PavN7z8OC5fO7rt3PmfRaN5pFijXe7naq3Vn4JPb3z6Q6dGywxq4AYIoYA2AQACAT3H1zVk8N6ZtQuoMCeanZwKPvzx3PJ/vJLNjBgWFNX1OPxbikuIyhJx5eVPa73b/wCDGMZsHHGMYwBjGMAYxjAGMYwBjGMAYxjAGMYwBjGMAYxjAGYYtFGrs6xorvW9goDNXbcw5NfXGMAzYxjAGMYwBjGMAYxjAGMYwBjGMAYxj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4143380"/>
            <a:ext cx="1928794" cy="2324100"/>
          </a:xfrm>
          <a:prstGeom prst="rect">
            <a:avLst/>
          </a:prstGeom>
        </p:spPr>
      </p:pic>
    </p:spTree>
  </p:cSld>
  <p:clrMapOvr>
    <a:masterClrMapping/>
  </p:clrMapOvr>
  <p:transition>
    <p:push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6280044" cy="121444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Kraljevstvo i politika  </a:t>
            </a:r>
            <a:br>
              <a:rPr lang="hr-HR" dirty="0" smtClean="0"/>
            </a:b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539062" cy="2643206"/>
          </a:xfrm>
        </p:spPr>
        <p:txBody>
          <a:bodyPr>
            <a:normAutofit fontScale="77500" lnSpcReduction="20000"/>
          </a:bodyPr>
          <a:lstStyle/>
          <a:p>
            <a:pPr algn="l">
              <a:buBlip>
                <a:blip r:embed="rId3"/>
              </a:buBlip>
            </a:pPr>
            <a:r>
              <a:rPr lang="hr-HR" dirty="0" smtClean="0"/>
              <a:t>Od 1952. na prijestolju je kraljica</a:t>
            </a:r>
            <a:r>
              <a:rPr lang="hr-HR" b="1" dirty="0" smtClean="0"/>
              <a:t> </a:t>
            </a:r>
            <a:r>
              <a:rPr lang="hr-HR" b="1" dirty="0" smtClean="0">
                <a:solidFill>
                  <a:schemeClr val="accent3"/>
                </a:solidFill>
              </a:rPr>
              <a:t>Elizabeta</a:t>
            </a:r>
            <a:r>
              <a:rPr lang="hr-HR" b="1" dirty="0" smtClean="0"/>
              <a:t> </a:t>
            </a:r>
            <a:r>
              <a:rPr lang="hr-HR" b="1" dirty="0" smtClean="0">
                <a:solidFill>
                  <a:schemeClr val="accent3"/>
                </a:solidFill>
              </a:rPr>
              <a:t>II.</a:t>
            </a:r>
            <a:r>
              <a:rPr lang="hr-HR" dirty="0" smtClean="0"/>
              <a:t> iz kuće Windsor. </a:t>
            </a:r>
          </a:p>
          <a:p>
            <a:pPr algn="l">
              <a:buBlip>
                <a:blip r:embed="rId3"/>
              </a:buBlip>
            </a:pPr>
            <a:r>
              <a:rPr lang="hr-HR" dirty="0" smtClean="0"/>
              <a:t>Nasljednik prijestolja mora biti član </a:t>
            </a:r>
            <a:r>
              <a:rPr lang="hr-HR" b="1" dirty="0" smtClean="0">
                <a:solidFill>
                  <a:schemeClr val="accent3"/>
                </a:solidFill>
              </a:rPr>
              <a:t>Anglikanske</a:t>
            </a:r>
            <a:r>
              <a:rPr lang="hr-HR" dirty="0" smtClean="0">
                <a:solidFill>
                  <a:schemeClr val="accent3"/>
                </a:solidFill>
              </a:rPr>
              <a:t> </a:t>
            </a:r>
            <a:r>
              <a:rPr lang="hr-HR" dirty="0" smtClean="0"/>
              <a:t>crkve (</a:t>
            </a:r>
            <a:r>
              <a:rPr lang="hr-HR" i="1" dirty="0" smtClean="0"/>
              <a:t>Church </a:t>
            </a:r>
          </a:p>
          <a:p>
            <a:pPr algn="l"/>
            <a:r>
              <a:rPr lang="hr-HR" i="1" dirty="0" smtClean="0"/>
              <a:t>   of England</a:t>
            </a:r>
            <a:r>
              <a:rPr lang="hr-HR" dirty="0" smtClean="0"/>
              <a:t>) i ne smije biti u braku s katolikom. </a:t>
            </a:r>
          </a:p>
          <a:p>
            <a:pPr algn="l">
              <a:buBlip>
                <a:blip r:embed="rId3"/>
              </a:buBlip>
            </a:pPr>
            <a:r>
              <a:rPr lang="hr-HR" dirty="0" smtClean="0"/>
              <a:t> Kraljica je simbol jedinstva Ujedinjenog Kraljevstva s </a:t>
            </a:r>
          </a:p>
          <a:p>
            <a:pPr algn="l"/>
            <a:r>
              <a:rPr lang="hr-HR" dirty="0" smtClean="0"/>
              <a:t>   razmjerno skromnom političkom moći jer je zadnjih stoljeća</a:t>
            </a:r>
          </a:p>
          <a:p>
            <a:pPr algn="l"/>
            <a:r>
              <a:rPr lang="hr-HR" dirty="0" smtClean="0"/>
              <a:t>   velik dio ovlasti prešao na parlament i druge državne organe, </a:t>
            </a:r>
          </a:p>
          <a:p>
            <a:pPr algn="l"/>
            <a:r>
              <a:rPr lang="hr-HR" dirty="0" smtClean="0"/>
              <a:t>   premda oni i dalje donose odluke u njezino ime (npr. službeno </a:t>
            </a:r>
          </a:p>
          <a:p>
            <a:pPr algn="l"/>
            <a:r>
              <a:rPr lang="hr-HR" dirty="0" smtClean="0"/>
              <a:t>   ime vlade je </a:t>
            </a:r>
            <a:r>
              <a:rPr lang="hr-HR" i="1" dirty="0" smtClean="0"/>
              <a:t>Her Majesty's Government</a:t>
            </a:r>
            <a:r>
              <a:rPr lang="hr-HR" dirty="0" smtClean="0"/>
              <a:t>). </a:t>
            </a:r>
            <a:endParaRPr lang="hr-HR" dirty="0"/>
          </a:p>
        </p:txBody>
      </p:sp>
      <p:pic>
        <p:nvPicPr>
          <p:cNvPr id="1026" name="Picture 2" descr="https://encrypted-tbn0.gstatic.com/images?q=tbn:ANd9GcQ9fYffqZ78opkCOaAZUPoDhmr-Lj1w9-FmDHkHFlpoFq1LkCTo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929066"/>
            <a:ext cx="2143140" cy="26765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1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  <p:bldP spid="3" grpId="0" build="p"/>
      <p:bldP spid="3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Povijest Velike Britanije</a:t>
            </a:r>
            <a:endParaRPr lang="hr-HR" sz="32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882280" cy="3192503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hr-HR" sz="1800" b="1" dirty="0" smtClean="0"/>
              <a:t>Povijest  Velike </a:t>
            </a:r>
          </a:p>
          <a:p>
            <a:r>
              <a:rPr lang="hr-HR" sz="1800" b="1" dirty="0" smtClean="0"/>
              <a:t>   Britanije</a:t>
            </a:r>
            <a:r>
              <a:rPr lang="hr-HR" sz="1800" dirty="0" smtClean="0"/>
              <a:t> veže se </a:t>
            </a:r>
          </a:p>
          <a:p>
            <a:r>
              <a:rPr lang="hr-HR" sz="1800" dirty="0" smtClean="0"/>
              <a:t>   uz 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Britansko otočje</a:t>
            </a:r>
            <a:r>
              <a:rPr lang="hr-HR" sz="1800" dirty="0" smtClean="0"/>
              <a:t> koje je</a:t>
            </a:r>
          </a:p>
          <a:p>
            <a:r>
              <a:rPr lang="hr-HR" sz="1800" dirty="0" smtClean="0"/>
              <a:t>   bilo je predmet čestih</a:t>
            </a:r>
          </a:p>
          <a:p>
            <a:r>
              <a:rPr lang="hr-HR" sz="1800" dirty="0" smtClean="0"/>
              <a:t>   osvajanja .</a:t>
            </a:r>
          </a:p>
          <a:p>
            <a:pPr>
              <a:buBlip>
                <a:blip r:embed="rId2"/>
              </a:buBlip>
            </a:pPr>
            <a:r>
              <a:rPr lang="hr-HR" sz="1800" dirty="0" smtClean="0"/>
              <a:t>Engleska je postala</a:t>
            </a:r>
          </a:p>
          <a:p>
            <a:r>
              <a:rPr lang="hr-HR" sz="1800" dirty="0" smtClean="0"/>
              <a:t>   najmoćnija zemlja koja je</a:t>
            </a:r>
          </a:p>
          <a:p>
            <a:r>
              <a:rPr lang="hr-HR" sz="1800" dirty="0" smtClean="0"/>
              <a:t>   najprije zauzela 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Irsku</a:t>
            </a:r>
            <a:r>
              <a:rPr lang="hr-HR" sz="1800" dirty="0" smtClean="0"/>
              <a:t>, a</a:t>
            </a:r>
          </a:p>
          <a:p>
            <a:r>
              <a:rPr lang="hr-HR" sz="1800" dirty="0" smtClean="0"/>
              <a:t>   potom i 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Wales</a:t>
            </a:r>
            <a:r>
              <a:rPr lang="hr-HR" sz="1800" dirty="0" smtClean="0"/>
              <a:t> da bi</a:t>
            </a:r>
          </a:p>
          <a:p>
            <a:r>
              <a:rPr lang="hr-HR" sz="1800" dirty="0" smtClean="0"/>
              <a:t>   se 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1603.</a:t>
            </a:r>
            <a:r>
              <a:rPr lang="hr-HR" sz="1800" dirty="0" smtClean="0"/>
              <a:t> udružila </a:t>
            </a:r>
          </a:p>
          <a:p>
            <a:r>
              <a:rPr lang="hr-HR" sz="1800" dirty="0" smtClean="0"/>
              <a:t>   sa </a:t>
            </a:r>
            <a:r>
              <a:rPr lang="hr-HR" sz="1800" b="1" u="sng" dirty="0" smtClean="0">
                <a:solidFill>
                  <a:schemeClr val="accent2">
                    <a:lumMod val="75000"/>
                  </a:schemeClr>
                </a:solidFill>
              </a:rPr>
              <a:t>Škotskom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hr-HR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Rezervirano mjesto slike 4" descr="250px-Royal_Coat_of_Arms_of_the_United_Kingdom_(Variant_2).svg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4939" b="4939"/>
          <a:stretch>
            <a:fillRect/>
          </a:stretch>
        </p:blipFill>
        <p:spPr>
          <a:xfrm rot="420000">
            <a:off x="3800475" y="1630363"/>
            <a:ext cx="3740150" cy="2925762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4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1357298"/>
            <a:ext cx="2255698" cy="1362456"/>
          </a:xfrm>
        </p:spPr>
        <p:txBody>
          <a:bodyPr/>
          <a:lstStyle/>
          <a:p>
            <a:r>
              <a:rPr lang="hr-HR" dirty="0" smtClean="0">
                <a:solidFill>
                  <a:schemeClr val="accent3"/>
                </a:solidFill>
              </a:rPr>
              <a:t>Zastava</a:t>
            </a:r>
            <a:endParaRPr lang="hr-HR" dirty="0"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2714620"/>
            <a:ext cx="7772400" cy="35818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b="1" dirty="0" smtClean="0"/>
              <a:t>Zastava  </a:t>
            </a:r>
            <a:r>
              <a:rPr lang="hr-HR" b="1" dirty="0" smtClean="0">
                <a:solidFill>
                  <a:schemeClr val="accent3"/>
                </a:solidFill>
              </a:rPr>
              <a:t>Velike Britanije</a:t>
            </a:r>
            <a:r>
              <a:rPr lang="hr-HR" dirty="0" smtClean="0"/>
              <a:t>, često zvana i </a:t>
            </a:r>
            <a:r>
              <a:rPr lang="hr-HR" i="1" dirty="0" smtClean="0"/>
              <a:t>Union Jack</a:t>
            </a:r>
            <a:r>
              <a:rPr lang="hr-HR" dirty="0" smtClean="0"/>
              <a:t>, </a:t>
            </a:r>
            <a:r>
              <a:rPr lang="hr-HR" dirty="0" smtClean="0"/>
              <a:t>kombinacija </a:t>
            </a:r>
            <a:r>
              <a:rPr lang="hr-HR" dirty="0" smtClean="0"/>
              <a:t>je zastava triju konstitutivnih dijelova zemlje </a:t>
            </a:r>
            <a:r>
              <a:rPr lang="hr-HR" dirty="0" smtClean="0"/>
              <a:t>:</a:t>
            </a:r>
          </a:p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 </a:t>
            </a:r>
            <a:r>
              <a:rPr lang="hr-HR" dirty="0" smtClean="0"/>
              <a:t>križa svetog Jurja,</a:t>
            </a:r>
            <a:r>
              <a:rPr lang="hr-HR" dirty="0" smtClean="0">
                <a:solidFill>
                  <a:srgbClr val="92D050"/>
                </a:solidFill>
              </a:rPr>
              <a:t> </a:t>
            </a:r>
            <a:endParaRPr lang="hr-HR" dirty="0" smtClean="0">
              <a:solidFill>
                <a:srgbClr val="92D050"/>
              </a:solidFill>
            </a:endParaRPr>
          </a:p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r>
              <a:rPr lang="hr-HR" dirty="0" smtClean="0">
                <a:solidFill>
                  <a:schemeClr val="accent3"/>
                </a:solidFill>
              </a:rPr>
              <a:t>škotskog</a:t>
            </a:r>
            <a:r>
              <a:rPr lang="hr-HR" dirty="0" smtClean="0"/>
              <a:t> križa svetog Andrije i </a:t>
            </a:r>
            <a:endParaRPr lang="hr-HR" dirty="0" smtClean="0"/>
          </a:p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r>
              <a:rPr lang="hr-HR" dirty="0" smtClean="0"/>
              <a:t>irskog</a:t>
            </a:r>
            <a:r>
              <a:rPr lang="hr-HR" dirty="0" smtClean="0"/>
              <a:t> križa svetog Patrika </a:t>
            </a:r>
            <a:r>
              <a:rPr lang="hr-HR" dirty="0" smtClean="0"/>
              <a:t>(kojeg su sami Irci rijetko koristili).</a:t>
            </a:r>
            <a:endParaRPr lang="hr-HR" dirty="0"/>
          </a:p>
        </p:txBody>
      </p:sp>
      <p:pic>
        <p:nvPicPr>
          <p:cNvPr id="4" name="Picture 3" descr="250px-Flag_of_the_United_Kingdom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429132"/>
            <a:ext cx="2714644" cy="157163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BottomRight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/>
          <a:lstStyle/>
          <a:p>
            <a:r>
              <a:rPr lang="hr-HR" dirty="0" smtClean="0"/>
              <a:t>              </a:t>
            </a:r>
            <a:r>
              <a:rPr lang="hr-HR" dirty="0" smtClean="0">
                <a:solidFill>
                  <a:srgbClr val="00B0F0"/>
                </a:solidFill>
                <a:latin typeface="Algerian" pitchFamily="82" charset="0"/>
              </a:rPr>
              <a:t>Big  Ben</a:t>
            </a:r>
            <a:endParaRPr lang="hr-HR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389120"/>
          </a:xfrm>
        </p:spPr>
        <p:txBody>
          <a:bodyPr/>
          <a:lstStyle/>
          <a:p>
            <a:r>
              <a:rPr lang="hr-HR" b="1" dirty="0" smtClean="0"/>
              <a:t>Big Ben</a:t>
            </a:r>
            <a:r>
              <a:rPr lang="hr-HR" dirty="0" smtClean="0"/>
              <a:t> nadimak je velikog 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zvona</a:t>
            </a:r>
            <a:r>
              <a:rPr lang="hr-HR" dirty="0" smtClean="0"/>
              <a:t> unutar 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sata</a:t>
            </a:r>
            <a:r>
              <a:rPr lang="hr-HR" dirty="0" smtClean="0"/>
              <a:t> na sjevernom dijelu </a:t>
            </a:r>
            <a:r>
              <a:rPr lang="hr-HR" dirty="0" err="1" smtClean="0">
                <a:solidFill>
                  <a:schemeClr val="accent2">
                    <a:lumMod val="75000"/>
                  </a:schemeClr>
                </a:solidFill>
              </a:rPr>
              <a:t>Westminsterske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palače</a:t>
            </a:r>
            <a:r>
              <a:rPr lang="hr-HR" dirty="0" smtClean="0"/>
              <a:t> u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Londonu</a:t>
            </a:r>
            <a:r>
              <a:rPr lang="hr-HR" dirty="0" smtClean="0"/>
              <a:t>, iako isto to ime daju satu ili 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tornju</a:t>
            </a:r>
            <a:r>
              <a:rPr lang="hr-HR" dirty="0" smtClean="0"/>
              <a:t>.</a:t>
            </a:r>
          </a:p>
          <a:p>
            <a:r>
              <a:rPr lang="hr-HR" dirty="0" smtClean="0"/>
              <a:t> </a:t>
            </a:r>
            <a:r>
              <a:rPr lang="hr-HR" b="1" dirty="0" smtClean="0"/>
              <a:t>Big Ben </a:t>
            </a:r>
            <a:r>
              <a:rPr lang="hr-HR" dirty="0" smtClean="0"/>
              <a:t>je najveći četverostrani sat koji zvoni i treći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najviši slobodni toranj</a:t>
            </a:r>
            <a:r>
              <a:rPr lang="hr-HR" dirty="0" smtClean="0"/>
              <a:t> na svijetu.</a:t>
            </a:r>
          </a:p>
          <a:p>
            <a:r>
              <a:rPr lang="hr-HR" dirty="0" smtClean="0"/>
              <a:t>Nalazi se pod zaštitom 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UNESCO</a:t>
            </a:r>
            <a:r>
              <a:rPr lang="hr-HR" dirty="0" smtClean="0"/>
              <a:t>-a kao dio </a:t>
            </a:r>
            <a:r>
              <a:rPr lang="hr-HR" dirty="0" err="1" smtClean="0"/>
              <a:t>Westminsterske</a:t>
            </a:r>
            <a:r>
              <a:rPr lang="hr-HR" dirty="0" smtClean="0"/>
              <a:t> palače.</a:t>
            </a:r>
            <a:endParaRPr lang="hr-HR" dirty="0"/>
          </a:p>
        </p:txBody>
      </p:sp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429000"/>
            <a:ext cx="2267744" cy="3007221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r>
              <a:rPr lang="hr-HR" dirty="0" smtClean="0"/>
              <a:t>                London</a:t>
            </a:r>
            <a:br>
              <a:rPr lang="hr-HR" dirty="0" smtClean="0"/>
            </a:br>
            <a:r>
              <a:rPr lang="hr-HR" dirty="0" smtClean="0"/>
              <a:t>         (GLAVNI GRAD)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42844" y="2214554"/>
            <a:ext cx="7772400" cy="324461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hr-HR" b="1" dirty="0" smtClean="0"/>
              <a:t>London</a:t>
            </a: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hr-HR" dirty="0" smtClean="0"/>
              <a:t>je </a:t>
            </a:r>
            <a:r>
              <a:rPr lang="hr-HR" dirty="0" smtClean="0">
                <a:solidFill>
                  <a:srgbClr val="92D050"/>
                </a:solidFill>
              </a:rPr>
              <a:t>glavni</a:t>
            </a:r>
            <a:r>
              <a:rPr lang="hr-HR" dirty="0" smtClean="0"/>
              <a:t> grad  </a:t>
            </a:r>
            <a:r>
              <a:rPr lang="hr-HR" dirty="0" smtClean="0">
                <a:solidFill>
                  <a:srgbClr val="92D050"/>
                </a:solidFill>
              </a:rPr>
              <a:t>Engleske</a:t>
            </a: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hr-HR" dirty="0" smtClean="0"/>
              <a:t>i </a:t>
            </a:r>
            <a:r>
              <a:rPr lang="hr-HR" dirty="0" smtClean="0">
                <a:solidFill>
                  <a:srgbClr val="92D050"/>
                </a:solidFill>
              </a:rPr>
              <a:t>Ujedinjenog Kraljevstva</a:t>
            </a:r>
            <a:r>
              <a:rPr lang="hr-HR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Kao važnog naselja tijekom dva tisućljeća, povijest Londona  </a:t>
            </a:r>
          </a:p>
          <a:p>
            <a:r>
              <a:rPr lang="hr-HR" dirty="0" smtClean="0"/>
              <a:t>   započinje osnivanjem od strane </a:t>
            </a:r>
            <a:r>
              <a:rPr lang="hr-HR" dirty="0" smtClean="0">
                <a:solidFill>
                  <a:srgbClr val="92D050"/>
                </a:solidFill>
              </a:rPr>
              <a:t>Rimljana</a:t>
            </a:r>
            <a:r>
              <a:rPr lang="hr-HR" dirty="0" smtClean="0"/>
              <a:t>, koji su ga </a:t>
            </a:r>
          </a:p>
          <a:p>
            <a:r>
              <a:rPr lang="hr-HR" dirty="0" smtClean="0"/>
              <a:t>   nazvali </a:t>
            </a:r>
            <a:r>
              <a:rPr lang="hr-HR" i="1" dirty="0" smtClean="0">
                <a:solidFill>
                  <a:srgbClr val="92D050"/>
                </a:solidFill>
              </a:rPr>
              <a:t>Londinium </a:t>
            </a:r>
            <a:r>
              <a:rPr lang="hr-HR" i="1" dirty="0" smtClean="0"/>
              <a:t>.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London je sa oko 16 milijuna turista  godišnje  </a:t>
            </a:r>
            <a:r>
              <a:rPr lang="hr-HR" dirty="0" smtClean="0">
                <a:solidFill>
                  <a:srgbClr val="92D050"/>
                </a:solidFill>
              </a:rPr>
              <a:t>drugi  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   najposjećeniji  </a:t>
            </a:r>
            <a:r>
              <a:rPr lang="hr-HR" dirty="0" smtClean="0"/>
              <a:t>grad na svijetu.</a:t>
            </a:r>
            <a:endParaRPr lang="hr-HR" dirty="0"/>
          </a:p>
        </p:txBody>
      </p:sp>
      <p:pic>
        <p:nvPicPr>
          <p:cNvPr id="4" name="Slika 3" descr="280px-Houses.of.parliament.overall.ar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4286256"/>
            <a:ext cx="3429024" cy="2000264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              Olimpijske igre           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1500174"/>
            <a:ext cx="7829576" cy="3493784"/>
          </a:xfrm>
        </p:spPr>
        <p:txBody>
          <a:bodyPr/>
          <a:lstStyle/>
          <a:p>
            <a:r>
              <a:rPr lang="hr-HR" b="1" dirty="0" smtClean="0"/>
              <a:t>XXX. Olimpijske igre</a:t>
            </a:r>
            <a:r>
              <a:rPr lang="hr-HR" dirty="0" smtClean="0"/>
              <a:t> skraćeno </a:t>
            </a:r>
            <a:r>
              <a:rPr lang="hr-HR" i="1" dirty="0" smtClean="0"/>
              <a:t>OI 2012.</a:t>
            </a:r>
            <a:r>
              <a:rPr lang="hr-HR" dirty="0" smtClean="0"/>
              <a:t>, službene </a:t>
            </a:r>
            <a:r>
              <a:rPr lang="hr-HR" i="1" dirty="0" smtClean="0"/>
              <a:t>Igre XXX.</a:t>
            </a:r>
          </a:p>
          <a:p>
            <a:r>
              <a:rPr lang="hr-HR" i="1" dirty="0" smtClean="0"/>
              <a:t> Olimpijade modernog doba</a:t>
            </a:r>
            <a:r>
              <a:rPr lang="hr-HR" dirty="0" smtClean="0"/>
              <a:t> održavale su se </a:t>
            </a:r>
          </a:p>
          <a:p>
            <a:pPr>
              <a:buNone/>
            </a:pPr>
            <a:r>
              <a:rPr lang="hr-HR" dirty="0" smtClean="0"/>
              <a:t>     u 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Londonu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hr-HR" dirty="0" smtClean="0"/>
          </a:p>
          <a:p>
            <a:r>
              <a:rPr lang="hr-HR" dirty="0" smtClean="0"/>
              <a:t>London je tako postao prvi grad u kojem su se </a:t>
            </a:r>
          </a:p>
          <a:p>
            <a:pPr>
              <a:buNone/>
            </a:pPr>
            <a:r>
              <a:rPr lang="hr-HR" dirty="0" smtClean="0"/>
              <a:t>    moderne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olimpijske igre </a:t>
            </a:r>
            <a:r>
              <a:rPr lang="hr-HR" dirty="0" smtClean="0"/>
              <a:t>održale tri puta, nakon </a:t>
            </a:r>
          </a:p>
          <a:p>
            <a:pPr>
              <a:buNone/>
            </a:pPr>
            <a:r>
              <a:rPr lang="hr-HR" dirty="0" smtClean="0"/>
              <a:t>    igara 1908. i 1948.</a:t>
            </a:r>
            <a:endParaRPr lang="hr-HR" dirty="0"/>
          </a:p>
        </p:txBody>
      </p:sp>
      <p:pic>
        <p:nvPicPr>
          <p:cNvPr id="4" name="Slika 3" descr="50px-Olympic_rings_with_white_rim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142852"/>
            <a:ext cx="1700386" cy="816185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4429132"/>
            <a:ext cx="3000375" cy="15240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zoom dir="in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57222" y="1071546"/>
            <a:ext cx="6417912" cy="1656184"/>
          </a:xfrm>
        </p:spPr>
        <p:txBody>
          <a:bodyPr/>
          <a:lstStyle/>
          <a:p>
            <a:pPr algn="ctr"/>
            <a:r>
              <a:rPr lang="hr-HR" dirty="0" smtClean="0">
                <a:latin typeface="Aharoni" pitchFamily="2" charset="-79"/>
                <a:cs typeface="Aharoni" pitchFamily="2" charset="-79"/>
              </a:rPr>
              <a:t>                 NOVAC</a:t>
            </a:r>
            <a:endParaRPr lang="hr-H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85786" y="2857496"/>
            <a:ext cx="7772400" cy="3676664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Simbol valute je </a:t>
            </a:r>
            <a:r>
              <a:rPr lang="pl-PL" sz="2800" b="1" i="1" u="sng" dirty="0" smtClean="0">
                <a:solidFill>
                  <a:srgbClr val="92D050"/>
                </a:solidFill>
              </a:rPr>
              <a:t>£ </a:t>
            </a:r>
            <a:r>
              <a:rPr lang="pl-PL" sz="28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Jedna britanska </a:t>
            </a:r>
            <a:r>
              <a:rPr lang="hr-HR" sz="2800" b="1" dirty="0" smtClean="0">
                <a:solidFill>
                  <a:srgbClr val="92D050"/>
                </a:solidFill>
              </a:rPr>
              <a:t>funta</a:t>
            </a:r>
            <a:r>
              <a:rPr lang="hr-H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</a:t>
            </a:r>
            <a:r>
              <a:rPr lang="hr-H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dijeli 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 </a:t>
            </a:r>
            <a:r>
              <a:rPr lang="hr-H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100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penija i</a:t>
            </a:r>
            <a:r>
              <a:rPr lang="pl-PL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dolazi od </a:t>
            </a:r>
            <a:r>
              <a:rPr lang="pl-PL" sz="2800" dirty="0" smtClean="0">
                <a:solidFill>
                  <a:srgbClr val="92D050"/>
                </a:solidFill>
              </a:rPr>
              <a:t>latinskog </a:t>
            </a:r>
            <a:r>
              <a:rPr lang="pl-PL" sz="2800" i="1" dirty="0" smtClean="0">
                <a:solidFill>
                  <a:srgbClr val="92D050"/>
                </a:solidFill>
              </a:rPr>
              <a:t>librum</a:t>
            </a:r>
            <a:r>
              <a:rPr lang="pl-PL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(funta).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Slika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23946">
            <a:off x="1894565" y="4439516"/>
            <a:ext cx="4033936" cy="1739267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83</Words>
  <Application>Microsoft Office PowerPoint</Application>
  <PresentationFormat>Prikaz na zaslonu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Tijek</vt:lpstr>
      <vt:lpstr>Velika Britanija</vt:lpstr>
      <vt:lpstr>Površina i stanovništvo </vt:lpstr>
      <vt:lpstr>Kraljevstvo i politika     </vt:lpstr>
      <vt:lpstr>Povijest Velike Britanije</vt:lpstr>
      <vt:lpstr>Zastava</vt:lpstr>
      <vt:lpstr>              Big  Ben</vt:lpstr>
      <vt:lpstr>                London          (GLAVNI GRAD)</vt:lpstr>
      <vt:lpstr>              Olimpijske igre             </vt:lpstr>
      <vt:lpstr>                 NOVAC</vt:lpstr>
      <vt:lpstr>                      Hrana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Velika Britanija</dc:title>
  <dc:creator>učenik</dc:creator>
  <cp:lastModifiedBy>učenik</cp:lastModifiedBy>
  <cp:revision>40</cp:revision>
  <dcterms:created xsi:type="dcterms:W3CDTF">2013-11-29T08:57:04Z</dcterms:created>
  <dcterms:modified xsi:type="dcterms:W3CDTF">2013-12-13T09:58:06Z</dcterms:modified>
</cp:coreProperties>
</file>